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5" r:id="rId2"/>
    <p:sldId id="256" r:id="rId3"/>
    <p:sldId id="258" r:id="rId4"/>
    <p:sldId id="262" r:id="rId5"/>
    <p:sldId id="263" r:id="rId6"/>
    <p:sldId id="266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5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24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9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95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7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4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07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9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64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56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3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2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2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32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7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BCEE-7EE6-4494-8E25-0C424DD15FB4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3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0163" y="564993"/>
            <a:ext cx="728116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cap="all" dirty="0">
                <a:solidFill>
                  <a:srgbClr val="002060"/>
                </a:solidFill>
                <a:latin typeface="Gill Sans Ultra Bold Condensed" panose="020B0A06020104020203" pitchFamily="34" charset="0"/>
                <a:ea typeface="+mj-ea"/>
                <a:cs typeface="+mj-cs"/>
              </a:rPr>
              <a:t>Les boucles</a:t>
            </a:r>
            <a:r>
              <a:rPr lang="fr-FR" sz="8000" cap="all" dirty="0" smtClean="0">
                <a:solidFill>
                  <a:srgbClr val="002060"/>
                </a:solidFill>
                <a:latin typeface="Gill Sans Ultra Bold Condensed" panose="020B0A06020104020203" pitchFamily="34" charset="0"/>
                <a:ea typeface="+mj-ea"/>
                <a:cs typeface="+mj-cs"/>
              </a:rPr>
              <a:t>: </a:t>
            </a:r>
            <a:endParaRPr lang="fr-FR" sz="8000" cap="all" dirty="0" smtClean="0">
              <a:solidFill>
                <a:srgbClr val="002060"/>
              </a:solidFill>
              <a:latin typeface="Gill Sans Ultra Bold Condensed" panose="020B0A06020104020203" pitchFamily="34" charset="0"/>
              <a:ea typeface="+mj-ea"/>
              <a:cs typeface="+mj-cs"/>
            </a:endParaRPr>
          </a:p>
          <a:p>
            <a:endParaRPr lang="fr-FR" sz="8000" cap="all" dirty="0">
              <a:solidFill>
                <a:srgbClr val="002060"/>
              </a:solidFill>
              <a:latin typeface="Gill Sans Ultra Bold Condensed" panose="020B0A06020104020203" pitchFamily="34" charset="0"/>
              <a:ea typeface="+mj-ea"/>
              <a:cs typeface="+mj-cs"/>
            </a:endParaRPr>
          </a:p>
          <a:p>
            <a:r>
              <a:rPr lang="fr-FR" sz="3600" cap="all" dirty="0" smtClean="0">
                <a:solidFill>
                  <a:schemeClr val="accent1">
                    <a:lumMod val="1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Par salma bounagab</a:t>
            </a:r>
            <a:endParaRPr lang="fr-FR" sz="3600" cap="all" dirty="0" smtClean="0">
              <a:solidFill>
                <a:schemeClr val="accent1">
                  <a:lumMod val="1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endParaRPr lang="fr-FR" sz="8000" cap="all" dirty="0">
              <a:solidFill>
                <a:srgbClr val="002060"/>
              </a:solidFill>
              <a:latin typeface="Gill Sans Ultra Bold Condensed" panose="020B0A06020104020203" pitchFamily="34" charset="0"/>
              <a:ea typeface="+mj-ea"/>
              <a:cs typeface="+mj-cs"/>
            </a:endParaRPr>
          </a:p>
          <a:p>
            <a:endParaRPr lang="fr-FR" sz="8000" cap="all" dirty="0" smtClean="0">
              <a:solidFill>
                <a:srgbClr val="002060"/>
              </a:solidFill>
              <a:latin typeface="Forte" panose="03060902040502070203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92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0201" y="109622"/>
            <a:ext cx="8791575" cy="2638097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  </a:t>
            </a:r>
            <a:r>
              <a:rPr lang="fr-FR" sz="8000" dirty="0" smtClean="0">
                <a:solidFill>
                  <a:srgbClr val="002060"/>
                </a:solidFill>
                <a:latin typeface="Gill Sans Ultra Bold Condensed" panose="020B0A06020104020203" pitchFamily="34" charset="0"/>
              </a:rPr>
              <a:t>définition des boucles: </a:t>
            </a:r>
            <a:endParaRPr lang="fr-FR" sz="8000" dirty="0">
              <a:solidFill>
                <a:srgbClr val="002060"/>
              </a:solidFill>
              <a:latin typeface="Gill Sans Ultra Bold Condensed" panose="020B0A060201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4806" y="2622331"/>
            <a:ext cx="10394729" cy="534451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boucles sont des structures qui nous permettent de répéter une série d'instructions plusieurs fois</a:t>
            </a:r>
            <a:r>
              <a:rPr lang="fr-FR" sz="2800" dirty="0" smtClean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fr-FR" sz="28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plusieurs types de boucles </a:t>
            </a:r>
            <a:r>
              <a:rPr lang="fr-FR" sz="2800" dirty="0" smtClean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while , do … while et for</a:t>
            </a:r>
            <a:r>
              <a:rPr lang="fr-FR" sz="28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Certaines sont plus adaptées que d'autres selon les cas</a:t>
            </a:r>
            <a:r>
              <a:rPr lang="fr-FR" sz="2800" dirty="0" smtClean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fr-FR" sz="2800" dirty="0">
              <a:solidFill>
                <a:schemeClr val="accent6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06567" y="-273269"/>
            <a:ext cx="7010400" cy="3289738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  <a:t>Instruction </a:t>
            </a:r>
            <a:r>
              <a:rPr lang="fr-FR" sz="8000" b="1" dirty="0" smtClean="0">
                <a:solidFill>
                  <a:srgbClr val="002060"/>
                </a:solidFill>
                <a:latin typeface="Gill Sans Ultra Bold Condensed" panose="020B0A06020104020203" pitchFamily="34" charset="0"/>
              </a:rPr>
              <a:t>continue:</a:t>
            </a:r>
            <a:r>
              <a:rPr lang="fr-FR" b="1" dirty="0">
                <a:solidFill>
                  <a:srgbClr val="002060"/>
                </a:solidFill>
              </a:rPr>
              <a:t/>
            </a:r>
            <a:br>
              <a:rPr lang="fr-FR" b="1" dirty="0">
                <a:solidFill>
                  <a:srgbClr val="002060"/>
                </a:solidFill>
              </a:rPr>
            </a:b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2373" y="2904704"/>
            <a:ext cx="10289627" cy="419362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C'est une instruction de branchement automatique que l'on utilise au sein d'une boucle.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on exécute l'instruction "continue" au sein d'une boucle "do" ou "while" alors la prochaine itération recommence au niveau de l'évaluation de l'expression de la condition d'arrêt.</a:t>
            </a:r>
          </a:p>
          <a:p>
            <a:endParaRPr lang="fr-FR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8941" y="13254"/>
            <a:ext cx="84758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dirty="0" smtClean="0">
                <a:solidFill>
                  <a:srgbClr val="002060"/>
                </a:solidFill>
                <a:latin typeface="Gill Sans Ultra Bold" panose="020B0A02020104020203" pitchFamily="34" charset="0"/>
              </a:rPr>
              <a:t>L'instruction</a:t>
            </a:r>
          </a:p>
          <a:p>
            <a:pPr algn="ctr"/>
            <a:r>
              <a:rPr lang="fr-FR" sz="8000" dirty="0" smtClean="0">
                <a:solidFill>
                  <a:srgbClr val="002060"/>
                </a:solidFill>
                <a:latin typeface="Gill Sans Ultra Bold" panose="020B0A02020104020203" pitchFamily="34" charset="0"/>
              </a:rPr>
              <a:t> break :</a:t>
            </a:r>
            <a:endParaRPr lang="fr-FR" sz="8000" dirty="0">
              <a:solidFill>
                <a:srgbClr val="00206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8939" y="3559763"/>
            <a:ext cx="89265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accent1">
                    <a:lumMod val="10000"/>
                  </a:schemeClr>
                </a:solidFill>
              </a:rPr>
              <a:t>C'est une instruction de branchement automatique en fin de boucle "do", "while", "for", ou en fin de "switch" (nous avons déjà vu le fonctionnement dans le cas du "switch"). </a:t>
            </a:r>
          </a:p>
        </p:txBody>
      </p:sp>
    </p:spTree>
    <p:extLst>
      <p:ext uri="{BB962C8B-B14F-4D97-AF65-F5344CB8AC3E}">
        <p14:creationId xmlns:p14="http://schemas.microsoft.com/office/powerpoint/2010/main" val="25819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651" y="4"/>
            <a:ext cx="1013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smtClean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 </a:t>
            </a:r>
            <a:r>
              <a:rPr lang="fr-FR" sz="3600" u="sng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  <a:t>E</a:t>
            </a:r>
            <a:r>
              <a:rPr lang="fr-FR" sz="3600" b="0" i="0" u="sng" dirty="0" smtClean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xemple avec for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49" y="646332"/>
            <a:ext cx="10393251" cy="57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5506" y="90156"/>
            <a:ext cx="9905999" cy="108182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u="sng" cap="none" dirty="0">
                <a:solidFill>
                  <a:srgbClr val="002060"/>
                </a:solidFill>
                <a:latin typeface="Gill Sans Ultra Bold Condensed" panose="020B0A06020104020203" pitchFamily="34" charset="0"/>
                <a:ea typeface="+mn-ea"/>
                <a:cs typeface="+mn-cs"/>
              </a:rPr>
              <a:t>Exemple avec "while :</a:t>
            </a:r>
            <a:r>
              <a:rPr lang="fr-FR" cap="none" dirty="0">
                <a:solidFill>
                  <a:srgbClr val="002060"/>
                </a:solidFill>
                <a:latin typeface="Gill Sans Ultra Bold Condensed" panose="020B0A06020104020203" pitchFamily="34" charset="0"/>
                <a:ea typeface="+mn-ea"/>
                <a:cs typeface="+mn-cs"/>
              </a:rPr>
              <a:t/>
            </a:r>
            <a:br>
              <a:rPr lang="fr-FR" cap="none" dirty="0">
                <a:solidFill>
                  <a:srgbClr val="002060"/>
                </a:solidFill>
                <a:latin typeface="Gill Sans Ultra Bold Condensed" panose="020B0A06020104020203" pitchFamily="34" charset="0"/>
                <a:ea typeface="+mn-ea"/>
                <a:cs typeface="+mn-cs"/>
              </a:rPr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850006"/>
            <a:ext cx="10419008" cy="5434885"/>
          </a:xfrm>
        </p:spPr>
      </p:pic>
    </p:spTree>
    <p:extLst>
      <p:ext uri="{BB962C8B-B14F-4D97-AF65-F5344CB8AC3E}">
        <p14:creationId xmlns:p14="http://schemas.microsoft.com/office/powerpoint/2010/main" val="6591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336" y="4"/>
            <a:ext cx="10079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u="sng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  <a:t>Exemple</a:t>
            </a:r>
            <a:r>
              <a:rPr lang="fr-FR" sz="3200" u="sng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  <a:t> avec </a:t>
            </a:r>
            <a:r>
              <a:rPr lang="fr-FR" sz="3200" u="sng" dirty="0" smtClean="0">
                <a:solidFill>
                  <a:srgbClr val="002060"/>
                </a:solidFill>
                <a:latin typeface="Gill Sans Ultra Bold Condensed" panose="020B0A06020104020203" pitchFamily="34" charset="0"/>
              </a:rPr>
              <a:t>« do … while » :</a:t>
            </a:r>
            <a:endParaRPr lang="fr-FR" sz="3200" u="sng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36" y="646333"/>
            <a:ext cx="10249659" cy="596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8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nalisé 1">
      <a:dk1>
        <a:srgbClr val="C0C0C0"/>
      </a:dk1>
      <a:lt1>
        <a:sysClr val="window" lastClr="FFFFFF"/>
      </a:lt1>
      <a:dk2>
        <a:srgbClr val="DFDFDF"/>
      </a:dk2>
      <a:lt2>
        <a:srgbClr val="F8F8F8"/>
      </a:lt2>
      <a:accent1>
        <a:srgbClr val="E5E5E5"/>
      </a:accent1>
      <a:accent2>
        <a:srgbClr val="B2B2B2"/>
      </a:accent2>
      <a:accent3>
        <a:srgbClr val="969696"/>
      </a:accent3>
      <a:accent4>
        <a:srgbClr val="808080"/>
      </a:accent4>
      <a:accent5>
        <a:srgbClr val="949494"/>
      </a:accent5>
      <a:accent6>
        <a:srgbClr val="D3D3D3"/>
      </a:accent6>
      <a:hlink>
        <a:srgbClr val="D8D8D8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160</Words>
  <Application>Microsoft Office PowerPoint</Application>
  <PresentationFormat>Personnalisé</PresentationFormat>
  <Paragraphs>15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Circuit</vt:lpstr>
      <vt:lpstr>Présentation PowerPoint</vt:lpstr>
      <vt:lpstr>  définition des boucles: </vt:lpstr>
      <vt:lpstr>Instruction continue: </vt:lpstr>
      <vt:lpstr>Présentation PowerPoint</vt:lpstr>
      <vt:lpstr>Présentation PowerPoint</vt:lpstr>
      <vt:lpstr>Exemple avec "while : </vt:lpstr>
      <vt:lpstr>Présentation PowerPoint</vt:lpstr>
    </vt:vector>
  </TitlesOfParts>
  <Company>SACC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BOUCLE:</dc:title>
  <dc:creator>Maher Fattouh</dc:creator>
  <cp:lastModifiedBy>Utilisateur Windows</cp:lastModifiedBy>
  <cp:revision>17</cp:revision>
  <dcterms:created xsi:type="dcterms:W3CDTF">2019-10-01T09:48:20Z</dcterms:created>
  <dcterms:modified xsi:type="dcterms:W3CDTF">2019-10-03T14:07:20Z</dcterms:modified>
</cp:coreProperties>
</file>