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 id="2147483742" r:id="rId2"/>
  </p:sldMasterIdLst>
  <p:sldIdLst>
    <p:sldId id="256" r:id="rId3"/>
    <p:sldId id="257" r:id="rId4"/>
    <p:sldId id="258" r:id="rId5"/>
    <p:sldId id="259"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330697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2976600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809878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850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3686859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790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71216BF-73D5-4D8C-B97A-591BC3EB96F5}" type="datetimeFigureOut">
              <a:rPr lang="de-DE" smtClean="0"/>
              <a:t>14.09.2019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3751853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71216BF-73D5-4D8C-B97A-591BC3EB96F5}" type="datetimeFigureOut">
              <a:rPr lang="de-DE" smtClean="0"/>
              <a:t>14.09.2019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1646338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71216BF-73D5-4D8C-B97A-591BC3EB96F5}" type="datetimeFigureOut">
              <a:rPr lang="de-DE" smtClean="0"/>
              <a:t>14.09.2019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2173879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1216BF-73D5-4D8C-B97A-591BC3EB96F5}" type="datetimeFigureOut">
              <a:rPr lang="de-DE" smtClean="0"/>
              <a:t>14.09.2019</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4259025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1216BF-73D5-4D8C-B97A-591BC3EB96F5}" type="datetimeFigureOut">
              <a:rPr lang="de-DE" smtClean="0"/>
              <a:t>14.09.2019</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6D8368-435A-4F4C-A76C-B87DB8E36CEC}" type="slidenum">
              <a:rPr lang="de-DE" smtClean="0"/>
              <a:t>‹N°›</a:t>
            </a:fld>
            <a:endParaRPr lang="de-DE"/>
          </a:p>
        </p:txBody>
      </p:sp>
    </p:spTree>
    <p:extLst>
      <p:ext uri="{BB962C8B-B14F-4D97-AF65-F5344CB8AC3E}">
        <p14:creationId xmlns:p14="http://schemas.microsoft.com/office/powerpoint/2010/main" val="182158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2201405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371216BF-73D5-4D8C-B97A-591BC3EB96F5}" type="datetimeFigureOut">
              <a:rPr lang="de-DE" smtClean="0"/>
              <a:t>14.09.2019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3427207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42845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3429604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335809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71216BF-73D5-4D8C-B97A-591BC3EB96F5}" type="datetimeFigureOut">
              <a:rPr lang="de-DE" smtClean="0"/>
              <a:t>14.09.2019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554146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371216BF-73D5-4D8C-B97A-591BC3EB96F5}" type="datetimeFigureOut">
              <a:rPr lang="de-DE" smtClean="0"/>
              <a:t>14.09.2019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66D8368-435A-4F4C-A76C-B87DB8E36CEC}" type="slidenum">
              <a:rPr lang="de-DE" smtClean="0"/>
              <a:t>‹N°›</a:t>
            </a:fld>
            <a:endParaRPr lang="de-DE"/>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254897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1216BF-73D5-4D8C-B97A-591BC3EB96F5}" type="datetimeFigureOut">
              <a:rPr lang="de-DE" smtClean="0"/>
              <a:t>14.09.2019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66D8368-435A-4F4C-A76C-B87DB8E36CEC}" type="slidenum">
              <a:rPr lang="de-DE" smtClean="0"/>
              <a:t>‹N°›</a:t>
            </a:fld>
            <a:endParaRPr lang="de-DE"/>
          </a:p>
        </p:txBody>
      </p:sp>
      <p:sp>
        <p:nvSpPr>
          <p:cNvPr id="6" name="Title 5"/>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70759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216BF-73D5-4D8C-B97A-591BC3EB96F5}" type="datetimeFigureOut">
              <a:rPr lang="de-DE" smtClean="0"/>
              <a:t>14.09.2019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194044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371216BF-73D5-4D8C-B97A-591BC3EB96F5}" type="datetimeFigureOut">
              <a:rPr lang="de-DE" smtClean="0"/>
              <a:t>14.09.2019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335608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371216BF-73D5-4D8C-B97A-591BC3EB96F5}" type="datetimeFigureOut">
              <a:rPr lang="de-DE" smtClean="0"/>
              <a:t>14.09.2019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289869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71216BF-73D5-4D8C-B97A-591BC3EB96F5}" type="datetimeFigureOut">
              <a:rPr lang="de-DE" smtClean="0"/>
              <a:t>14.09.2019</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de-DE"/>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66D8368-435A-4F4C-A76C-B87DB8E36CEC}" type="slidenum">
              <a:rPr lang="de-DE" smtClean="0"/>
              <a:t>‹N°›</a:t>
            </a:fld>
            <a:endParaRPr lang="de-DE"/>
          </a:p>
        </p:txBody>
      </p:sp>
    </p:spTree>
    <p:extLst>
      <p:ext uri="{BB962C8B-B14F-4D97-AF65-F5344CB8AC3E}">
        <p14:creationId xmlns:p14="http://schemas.microsoft.com/office/powerpoint/2010/main" val="398700099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1216BF-73D5-4D8C-B97A-591BC3EB96F5}" type="datetimeFigureOut">
              <a:rPr lang="de-DE" smtClean="0"/>
              <a:t>14.09.2019</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6D8368-435A-4F4C-A76C-B87DB8E36CEC}" type="slidenum">
              <a:rPr lang="de-DE" smtClean="0"/>
              <a:t>‹N°›</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2532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5A42E2-1354-4382-BC89-E823F81186A1}"/>
              </a:ext>
            </a:extLst>
          </p:cNvPr>
          <p:cNvSpPr>
            <a:spLocks noGrp="1"/>
          </p:cNvSpPr>
          <p:nvPr>
            <p:ph type="ctrTitle"/>
          </p:nvPr>
        </p:nvSpPr>
        <p:spPr>
          <a:xfrm>
            <a:off x="1524000" y="0"/>
            <a:ext cx="9144000" cy="2387600"/>
          </a:xfrm>
        </p:spPr>
        <p:txBody>
          <a:bodyPr/>
          <a:lstStyle/>
          <a:p>
            <a:r>
              <a:rPr lang="de-DE" b="1" dirty="0" err="1"/>
              <a:t>L‘algorithme</a:t>
            </a:r>
            <a:endParaRPr lang="de-DE" b="1" dirty="0"/>
          </a:p>
        </p:txBody>
      </p:sp>
      <p:sp>
        <p:nvSpPr>
          <p:cNvPr id="3" name="Untertitel 2">
            <a:extLst>
              <a:ext uri="{FF2B5EF4-FFF2-40B4-BE49-F238E27FC236}">
                <a16:creationId xmlns:a16="http://schemas.microsoft.com/office/drawing/2014/main" id="{E3DC4379-06E1-4C84-996D-C60838914ADB}"/>
              </a:ext>
            </a:extLst>
          </p:cNvPr>
          <p:cNvSpPr>
            <a:spLocks noGrp="1"/>
          </p:cNvSpPr>
          <p:nvPr>
            <p:ph type="subTitle" idx="1"/>
          </p:nvPr>
        </p:nvSpPr>
        <p:spPr/>
        <p:txBody>
          <a:bodyPr>
            <a:noAutofit/>
          </a:bodyPr>
          <a:lstStyle/>
          <a:p>
            <a:pPr algn="l"/>
            <a:r>
              <a:rPr lang="de-DE" sz="2800" dirty="0"/>
              <a:t>Par </a:t>
            </a:r>
            <a:r>
              <a:rPr lang="de-DE" sz="2800" b="1" i="1" dirty="0" err="1"/>
              <a:t>Anouar</a:t>
            </a:r>
            <a:r>
              <a:rPr lang="de-DE" sz="2800" b="1" i="1" dirty="0"/>
              <a:t> </a:t>
            </a:r>
            <a:r>
              <a:rPr lang="de-DE" sz="2800" b="1" i="1" dirty="0" err="1"/>
              <a:t>Oumansour</a:t>
            </a:r>
            <a:endParaRPr lang="de-DE" sz="2800" b="1" i="1" dirty="0"/>
          </a:p>
          <a:p>
            <a:pPr marL="457200" indent="-457200" algn="l">
              <a:buFont typeface="+mj-lt"/>
              <a:buAutoNum type="arabicPeriod"/>
            </a:pPr>
            <a:r>
              <a:rPr lang="de-DE" sz="2800" dirty="0"/>
              <a:t>La </a:t>
            </a:r>
            <a:r>
              <a:rPr lang="de-DE" sz="2800" dirty="0" err="1"/>
              <a:t>définition</a:t>
            </a:r>
            <a:r>
              <a:rPr lang="de-DE" sz="2800" dirty="0"/>
              <a:t> de </a:t>
            </a:r>
            <a:r>
              <a:rPr lang="de-DE" sz="2800" dirty="0" err="1"/>
              <a:t>l‘algorithme</a:t>
            </a:r>
            <a:endParaRPr lang="de-DE" sz="2800" dirty="0"/>
          </a:p>
          <a:p>
            <a:pPr marL="457200" indent="-457200" algn="l">
              <a:buFont typeface="+mj-lt"/>
              <a:buAutoNum type="arabicPeriod"/>
            </a:pPr>
            <a:r>
              <a:rPr lang="de-DE" sz="2800" dirty="0" err="1"/>
              <a:t>Les</a:t>
            </a:r>
            <a:r>
              <a:rPr lang="de-DE" sz="2800" dirty="0"/>
              <a:t> </a:t>
            </a:r>
            <a:r>
              <a:rPr lang="de-DE" sz="2800" dirty="0" err="1"/>
              <a:t>ordres</a:t>
            </a:r>
            <a:r>
              <a:rPr lang="de-DE" sz="2800" dirty="0"/>
              <a:t> </a:t>
            </a:r>
            <a:r>
              <a:rPr lang="de-DE" sz="2800" dirty="0" err="1"/>
              <a:t>comprehensibles</a:t>
            </a:r>
            <a:r>
              <a:rPr lang="de-DE" sz="2800" dirty="0"/>
              <a:t> par </a:t>
            </a:r>
            <a:r>
              <a:rPr lang="de-DE" sz="2800" dirty="0" err="1"/>
              <a:t>l‘ordinateur</a:t>
            </a:r>
            <a:endParaRPr lang="de-DE" sz="2800" dirty="0"/>
          </a:p>
        </p:txBody>
      </p:sp>
    </p:spTree>
    <p:extLst>
      <p:ext uri="{BB962C8B-B14F-4D97-AF65-F5344CB8AC3E}">
        <p14:creationId xmlns:p14="http://schemas.microsoft.com/office/powerpoint/2010/main" val="160882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FDF152-E507-480A-9CC9-7317F437C10E}"/>
              </a:ext>
            </a:extLst>
          </p:cNvPr>
          <p:cNvSpPr>
            <a:spLocks noGrp="1"/>
          </p:cNvSpPr>
          <p:nvPr>
            <p:ph type="title"/>
          </p:nvPr>
        </p:nvSpPr>
        <p:spPr>
          <a:xfrm>
            <a:off x="838200" y="-211651"/>
            <a:ext cx="10515600" cy="1325563"/>
          </a:xfrm>
        </p:spPr>
        <p:txBody>
          <a:bodyPr>
            <a:normAutofit/>
          </a:bodyPr>
          <a:lstStyle/>
          <a:p>
            <a:pPr algn="ctr"/>
            <a:r>
              <a:rPr lang="de-DE" sz="6000" b="1" dirty="0" err="1"/>
              <a:t>Définition</a:t>
            </a:r>
            <a:r>
              <a:rPr lang="de-DE" sz="6000" b="1" dirty="0"/>
              <a:t> de </a:t>
            </a:r>
            <a:r>
              <a:rPr lang="de-DE" sz="6000" b="1" dirty="0" err="1"/>
              <a:t>l‘algorithme</a:t>
            </a:r>
            <a:endParaRPr lang="de-DE" sz="6000" b="1" dirty="0"/>
          </a:p>
        </p:txBody>
      </p:sp>
      <p:sp>
        <p:nvSpPr>
          <p:cNvPr id="4" name="Rectangle 1">
            <a:extLst>
              <a:ext uri="{FF2B5EF4-FFF2-40B4-BE49-F238E27FC236}">
                <a16:creationId xmlns:a16="http://schemas.microsoft.com/office/drawing/2014/main" id="{4D6FE022-69D9-463F-AD12-90CDE85D1B74}"/>
              </a:ext>
            </a:extLst>
          </p:cNvPr>
          <p:cNvSpPr>
            <a:spLocks noGrp="1" noChangeArrowheads="1"/>
          </p:cNvSpPr>
          <p:nvPr>
            <p:ph idx="1"/>
          </p:nvPr>
        </p:nvSpPr>
        <p:spPr bwMode="auto">
          <a:xfrm>
            <a:off x="600501" y="1239906"/>
            <a:ext cx="10753299" cy="501675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fr-FR" sz="3200" i="1" dirty="0">
                <a:latin typeface="+mn-lt"/>
              </a:rPr>
              <a:t>Un algorithme est une suite finie de règles à appliquer dans un ordre déterminé à un nombre fini de données pour arriver, </a:t>
            </a:r>
          </a:p>
          <a:p>
            <a:pPr marL="0" lvl="0" indent="0">
              <a:lnSpc>
                <a:spcPct val="100000"/>
              </a:lnSpc>
              <a:buNone/>
            </a:pPr>
            <a:r>
              <a:rPr lang="fr-FR" sz="3200" i="1" dirty="0">
                <a:latin typeface="+mn-lt"/>
              </a:rPr>
              <a:t>en un nombre fini d'étapes, à un certain résultat, et cela indépendamment des données.</a:t>
            </a:r>
          </a:p>
          <a:p>
            <a:pPr marL="0" lvl="0" indent="0">
              <a:lnSpc>
                <a:spcPct val="100000"/>
              </a:lnSpc>
              <a:buNone/>
            </a:pPr>
            <a:r>
              <a:rPr lang="fr-FR" sz="3200" dirty="0">
                <a:latin typeface="+mn-lt"/>
              </a:rPr>
              <a:t>Le rôle de l'algorithme est fondamental. En effet, sans algorithme, il n'y aurait pas de programme (qui n'est jamais que sa traduction dans un langage compréhensible par l'ordinateur). De plus, les algorithmes sont fondamentaux en un autre sens: ils sont indépendants à la fois de l'ordinateur qui les exécute, des langages dans lequel ils sont énoncés et traduits.</a:t>
            </a:r>
            <a:endParaRPr kumimoji="0" lang="de-DE" altLang="de-DE" sz="3200" b="0" i="0" u="none" strike="noStrike" cap="none" normalizeH="0" baseline="0" dirty="0">
              <a:ln>
                <a:noFill/>
              </a:ln>
              <a:effectLst/>
              <a:latin typeface="+mn-lt"/>
            </a:endParaRPr>
          </a:p>
        </p:txBody>
      </p:sp>
    </p:spTree>
    <p:extLst>
      <p:ext uri="{BB962C8B-B14F-4D97-AF65-F5344CB8AC3E}">
        <p14:creationId xmlns:p14="http://schemas.microsoft.com/office/powerpoint/2010/main" val="139449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7C42EB-F07C-4D1B-90E4-3B7AA7709247}"/>
              </a:ext>
            </a:extLst>
          </p:cNvPr>
          <p:cNvSpPr>
            <a:spLocks noGrp="1"/>
          </p:cNvSpPr>
          <p:nvPr>
            <p:ph type="title"/>
          </p:nvPr>
        </p:nvSpPr>
        <p:spPr>
          <a:xfrm>
            <a:off x="0" y="848051"/>
            <a:ext cx="12056012" cy="1395267"/>
          </a:xfrm>
        </p:spPr>
        <p:txBody>
          <a:bodyPr>
            <a:normAutofit fontScale="90000"/>
          </a:bodyPr>
          <a:lstStyle/>
          <a:p>
            <a:pPr algn="ctr"/>
            <a:r>
              <a:rPr lang="de-DE" sz="6700" b="1" dirty="0" err="1"/>
              <a:t>Les</a:t>
            </a:r>
            <a:r>
              <a:rPr lang="de-DE" sz="6700" b="1" dirty="0"/>
              <a:t> </a:t>
            </a:r>
            <a:r>
              <a:rPr lang="de-DE" sz="6700" b="1" dirty="0" err="1"/>
              <a:t>ordres</a:t>
            </a:r>
            <a:r>
              <a:rPr lang="de-DE" sz="6700" b="1" dirty="0"/>
              <a:t> </a:t>
            </a:r>
            <a:r>
              <a:rPr lang="de-DE" sz="6700" b="1" dirty="0" err="1"/>
              <a:t>comprehensibles</a:t>
            </a:r>
            <a:r>
              <a:rPr lang="de-DE" sz="6700" b="1" dirty="0"/>
              <a:t> par </a:t>
            </a:r>
            <a:r>
              <a:rPr lang="de-DE" sz="6700" b="1" dirty="0" err="1"/>
              <a:t>l‘ordinateur</a:t>
            </a:r>
            <a:br>
              <a:rPr lang="de-DE" dirty="0"/>
            </a:br>
            <a:endParaRPr lang="de-DE" dirty="0"/>
          </a:p>
        </p:txBody>
      </p:sp>
      <p:sp>
        <p:nvSpPr>
          <p:cNvPr id="3" name="Inhaltsplatzhalter 2">
            <a:extLst>
              <a:ext uri="{FF2B5EF4-FFF2-40B4-BE49-F238E27FC236}">
                <a16:creationId xmlns:a16="http://schemas.microsoft.com/office/drawing/2014/main" id="{BBBADAC5-06B5-4D14-B39A-5FE91D9CBC73}"/>
              </a:ext>
            </a:extLst>
          </p:cNvPr>
          <p:cNvSpPr>
            <a:spLocks noGrp="1"/>
          </p:cNvSpPr>
          <p:nvPr>
            <p:ph idx="1"/>
          </p:nvPr>
        </p:nvSpPr>
        <p:spPr>
          <a:xfrm>
            <a:off x="398584" y="2094804"/>
            <a:ext cx="11394831" cy="4991466"/>
          </a:xfrm>
        </p:spPr>
        <p:txBody>
          <a:bodyPr>
            <a:noAutofit/>
          </a:bodyPr>
          <a:lstStyle/>
          <a:p>
            <a:r>
              <a:rPr lang="fr-FR" sz="2800" dirty="0"/>
              <a:t>Le langage machine est le seul langage que la machine comprend. </a:t>
            </a:r>
          </a:p>
          <a:p>
            <a:r>
              <a:rPr lang="fr-FR" sz="2800" dirty="0"/>
              <a:t>Le langage machine est du binaire : une suite de 0 et de 1. Tous les programmes que nous faisons dans n'importe quel langue sont traduis (on dit compilé) en langage machine : en 0 et 1 (qui sont des variations de courant, normal puisqu'un processeur est un circuit électrique).</a:t>
            </a:r>
            <a:br>
              <a:rPr lang="fr-FR" sz="2800" dirty="0"/>
            </a:br>
            <a:br>
              <a:rPr lang="fr-FR" sz="2800" dirty="0"/>
            </a:br>
            <a:r>
              <a:rPr lang="fr-FR" sz="2800" dirty="0"/>
              <a:t>Quand à l'assembleur, c'est un langage de niveau juste "au-dessus". Il traduit chaque instruction binaire de 0 et de 1 en langue (presque) compréhensible.</a:t>
            </a:r>
            <a:br>
              <a:rPr lang="fr-FR" sz="2800" dirty="0"/>
            </a:br>
            <a:br>
              <a:rPr lang="fr-FR" sz="3600" dirty="0"/>
            </a:br>
            <a:endParaRPr lang="fr-FR" sz="3600" dirty="0"/>
          </a:p>
        </p:txBody>
      </p:sp>
    </p:spTree>
    <p:extLst>
      <p:ext uri="{BB962C8B-B14F-4D97-AF65-F5344CB8AC3E}">
        <p14:creationId xmlns:p14="http://schemas.microsoft.com/office/powerpoint/2010/main" val="199775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BD2AE-8B9A-4B42-B30E-F727515ABC22}"/>
              </a:ext>
            </a:extLst>
          </p:cNvPr>
          <p:cNvSpPr>
            <a:spLocks noGrp="1"/>
          </p:cNvSpPr>
          <p:nvPr>
            <p:ph type="title"/>
          </p:nvPr>
        </p:nvSpPr>
        <p:spPr/>
        <p:txBody>
          <a:bodyPr>
            <a:normAutofit/>
          </a:bodyPr>
          <a:lstStyle/>
          <a:p>
            <a:r>
              <a:rPr lang="fr-FR" sz="6000" b="1" dirty="0">
                <a:solidFill>
                  <a:schemeClr val="tx1"/>
                </a:solidFill>
              </a:rPr>
              <a:t>Les Mots Clé</a:t>
            </a:r>
          </a:p>
        </p:txBody>
      </p:sp>
      <p:sp>
        <p:nvSpPr>
          <p:cNvPr id="3" name="Espace réservé du contenu 2">
            <a:extLst>
              <a:ext uri="{FF2B5EF4-FFF2-40B4-BE49-F238E27FC236}">
                <a16:creationId xmlns:a16="http://schemas.microsoft.com/office/drawing/2014/main" id="{CBB61A73-B616-4A7F-A222-A76A67E5B54A}"/>
              </a:ext>
            </a:extLst>
          </p:cNvPr>
          <p:cNvSpPr>
            <a:spLocks noGrp="1"/>
          </p:cNvSpPr>
          <p:nvPr>
            <p:ph idx="1"/>
          </p:nvPr>
        </p:nvSpPr>
        <p:spPr/>
        <p:txBody>
          <a:bodyPr/>
          <a:lstStyle/>
          <a:p>
            <a:pPr marL="457200" indent="-457200">
              <a:buFont typeface="+mj-lt"/>
              <a:buAutoNum type="arabicPeriod"/>
            </a:pPr>
            <a:r>
              <a:rPr lang="fr-FR" sz="2800" dirty="0">
                <a:solidFill>
                  <a:schemeClr val="tx1"/>
                </a:solidFill>
              </a:rPr>
              <a:t>Algorithme</a:t>
            </a:r>
          </a:p>
          <a:p>
            <a:pPr marL="457200" indent="-457200">
              <a:buFont typeface="+mj-lt"/>
              <a:buAutoNum type="arabicPeriod"/>
            </a:pPr>
            <a:r>
              <a:rPr lang="fr-FR" sz="2800" dirty="0">
                <a:solidFill>
                  <a:schemeClr val="tx1"/>
                </a:solidFill>
              </a:rPr>
              <a:t>Langage</a:t>
            </a:r>
          </a:p>
          <a:p>
            <a:pPr marL="457200" indent="-457200">
              <a:buFont typeface="+mj-lt"/>
              <a:buAutoNum type="arabicPeriod"/>
            </a:pPr>
            <a:r>
              <a:rPr lang="fr-FR" sz="2800" dirty="0">
                <a:solidFill>
                  <a:schemeClr val="tx1"/>
                </a:solidFill>
              </a:rPr>
              <a:t>Haut-Niveau</a:t>
            </a:r>
          </a:p>
          <a:p>
            <a:pPr marL="457200" indent="-457200">
              <a:buFont typeface="+mj-lt"/>
              <a:buAutoNum type="arabicPeriod"/>
            </a:pPr>
            <a:r>
              <a:rPr lang="fr-FR" sz="2800" dirty="0">
                <a:solidFill>
                  <a:schemeClr val="tx1"/>
                </a:solidFill>
              </a:rPr>
              <a:t>Bas-Niveau</a:t>
            </a:r>
          </a:p>
          <a:p>
            <a:pPr marL="457200" indent="-457200">
              <a:buFont typeface="+mj-lt"/>
              <a:buAutoNum type="arabicPeriod"/>
            </a:pPr>
            <a:r>
              <a:rPr lang="fr-FR" sz="2800" dirty="0">
                <a:solidFill>
                  <a:schemeClr val="tx1"/>
                </a:solidFill>
              </a:rPr>
              <a:t>Binaire</a:t>
            </a:r>
          </a:p>
          <a:p>
            <a:pPr marL="457200" indent="-457200">
              <a:buFont typeface="+mj-lt"/>
              <a:buAutoNum type="arabicPeriod"/>
            </a:pPr>
            <a:r>
              <a:rPr lang="fr-FR" sz="2800" dirty="0">
                <a:solidFill>
                  <a:schemeClr val="tx1"/>
                </a:solidFill>
              </a:rPr>
              <a:t>Assembleur</a:t>
            </a:r>
          </a:p>
          <a:p>
            <a:pPr marL="457200" indent="-457200">
              <a:buFont typeface="+mj-lt"/>
              <a:buAutoNum type="arabicPeriod"/>
            </a:pPr>
            <a:r>
              <a:rPr lang="fr-FR" sz="2800">
                <a:solidFill>
                  <a:schemeClr val="tx1"/>
                </a:solidFill>
              </a:rPr>
              <a:t>Machine</a:t>
            </a:r>
            <a:endParaRPr lang="fr-FR" sz="2800" dirty="0">
              <a:solidFill>
                <a:schemeClr val="tx1"/>
              </a:solidFill>
            </a:endParaRPr>
          </a:p>
          <a:p>
            <a:pPr marL="457200" indent="-457200">
              <a:buFont typeface="+mj-lt"/>
              <a:buAutoNum type="arabicPeriod"/>
            </a:pPr>
            <a:endParaRPr lang="fr-FR" dirty="0"/>
          </a:p>
        </p:txBody>
      </p:sp>
    </p:spTree>
    <p:extLst>
      <p:ext uri="{BB962C8B-B14F-4D97-AF65-F5344CB8AC3E}">
        <p14:creationId xmlns:p14="http://schemas.microsoft.com/office/powerpoint/2010/main" val="104160174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TM02900743[[fn=Organique]]</Template>
  <TotalTime>10</TotalTime>
  <Words>216</Words>
  <Application>Microsoft Office PowerPoint</Application>
  <PresentationFormat>Grand écran</PresentationFormat>
  <Paragraphs>19</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4</vt:i4>
      </vt:variant>
    </vt:vector>
  </HeadingPairs>
  <TitlesOfParts>
    <vt:vector size="9" baseType="lpstr">
      <vt:lpstr>Calibri</vt:lpstr>
      <vt:lpstr>Calibri Light</vt:lpstr>
      <vt:lpstr>Wingdings 2</vt:lpstr>
      <vt:lpstr>HDOfficeLightV0</vt:lpstr>
      <vt:lpstr>Rétrospective</vt:lpstr>
      <vt:lpstr>L‘algorithme</vt:lpstr>
      <vt:lpstr>Définition de l‘algorithme</vt:lpstr>
      <vt:lpstr>Les ordres comprehensibles par l‘ordinateur </vt:lpstr>
      <vt:lpstr>Les Mots Clé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L‘algorithme</dc:title>
  <dc:creator>Anouar Astacks</dc:creator>
  <cp:lastModifiedBy>Stagiaire</cp:lastModifiedBy>
  <cp:revision>8</cp:revision>
  <dcterms:created xsi:type="dcterms:W3CDTF">2019-09-13T21:18:30Z</dcterms:created>
  <dcterms:modified xsi:type="dcterms:W3CDTF">2019-09-14T12:23:38Z</dcterms:modified>
</cp:coreProperties>
</file>