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08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0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95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05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75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1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8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81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4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7BB4-61FE-472C-8E6D-7F519BDF120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ED3FF8-7837-4948-A845-245B38F07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Définition de l'algorithme</a:t>
            </a:r>
            <a:br>
              <a:rPr lang="fr-FR" dirty="0"/>
            </a:br>
            <a:r>
              <a:rPr lang="fr-FR" dirty="0"/>
              <a:t>et les ordres compréhensible par l’ordinateur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/>
              <a:t>Nom: Mohamed Laaroussi</a:t>
            </a:r>
          </a:p>
          <a:p>
            <a:pPr algn="l"/>
            <a:r>
              <a:rPr lang="fr-FR" dirty="0"/>
              <a:t>Nom de l'activité: Lecture  et choix des tuteurs</a:t>
            </a:r>
          </a:p>
        </p:txBody>
      </p:sp>
    </p:spTree>
    <p:extLst>
      <p:ext uri="{BB962C8B-B14F-4D97-AF65-F5344CB8AC3E}">
        <p14:creationId xmlns:p14="http://schemas.microsoft.com/office/powerpoint/2010/main" val="11863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1525" y="339144"/>
            <a:ext cx="10353762" cy="970450"/>
          </a:xfrm>
        </p:spPr>
        <p:txBody>
          <a:bodyPr/>
          <a:lstStyle/>
          <a:p>
            <a:r>
              <a:rPr lang="fr-FR" dirty="0"/>
              <a:t>Définition de l'algorithme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9119" y="169269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800" dirty="0">
                <a:effectLst/>
              </a:rPr>
              <a:t>Un </a:t>
            </a:r>
            <a:r>
              <a:rPr lang="fr-FR" sz="2800" b="1" dirty="0">
                <a:effectLst/>
              </a:rPr>
              <a:t>algorithme </a:t>
            </a:r>
            <a:r>
              <a:rPr lang="fr-FR" sz="2800" dirty="0">
                <a:effectLst/>
              </a:rPr>
              <a:t>est composé d'instructions et d'opérations réalisées, dans un ordre précis, sur des données afin de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produire un résultat, et souvent résoudre un problème plus ou moins complexe.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Principalement utilisé en informatique, il sert aussi dans d'autres domaines comme la planification de ressources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et la cryptographie.</a:t>
            </a:r>
            <a:r>
              <a:rPr lang="fr-FR" sz="3200" dirty="0"/>
              <a:t> </a:t>
            </a:r>
            <a:br>
              <a:rPr lang="fr-FR" sz="3200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59695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38BB5-0600-4F8B-BE2F-9C2603A5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ordres compréhensible par l’ordinateur: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3B95B-CB96-4529-B2FA-2BDDA8C8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>
                <a:effectLst/>
              </a:rPr>
              <a:t>Une instruction est une opération de base du processeur ou d'un langage de programmation, une opération que le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programmeur demande à la machine d'exécuter. Une instruction est une opération élémentaire, c'est à dire l'ordre le</a:t>
            </a:r>
            <a:br>
              <a:rPr lang="fr-FR" sz="2800" dirty="0">
                <a:effectLst/>
              </a:rPr>
            </a:br>
            <a:r>
              <a:rPr lang="fr-FR" sz="2800" dirty="0">
                <a:effectLst/>
              </a:rPr>
              <a:t>plus basique que peut comprendre un ordinateur</a:t>
            </a:r>
            <a:r>
              <a:rPr lang="fr-FR" sz="2800" dirty="0"/>
              <a:t> </a:t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8650104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60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Brin</vt:lpstr>
      <vt:lpstr>   Définition de l'algorithme et les ordres compréhensible par l’ordinateur</vt:lpstr>
      <vt:lpstr>Définition de l'algorithme</vt:lpstr>
      <vt:lpstr>les ordres compréhensible par l’ordinateur: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l'algorithme et les ordres compréhensible par l’ordinateur</dc:title>
  <dc:creator>omar zaoujal</dc:creator>
  <cp:lastModifiedBy>Stagiaire</cp:lastModifiedBy>
  <cp:revision>4</cp:revision>
  <dcterms:created xsi:type="dcterms:W3CDTF">2019-09-14T11:37:44Z</dcterms:created>
  <dcterms:modified xsi:type="dcterms:W3CDTF">2019-09-14T12:13:22Z</dcterms:modified>
</cp:coreProperties>
</file>