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FCCF9-845D-4C00-BDA2-F5812E336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4ECD57-D272-4CF6-B8CD-523D696B0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AA5EF0-748B-43E7-8DD8-92EB237E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4CDB-4B9D-4318-AF6B-1D6BD279CE50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221DE9-46F4-4A5F-9C23-5F1DE5B0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38B9DF-4BD4-4DB5-95FB-861154FB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8A4F-1625-4627-8EFB-A597D539C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41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3917A-CD02-4E92-8429-427CD207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D68600-C180-4996-BD08-11CB25CCD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4E6898-FB38-4CA7-B2B8-6BD97454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4CDB-4B9D-4318-AF6B-1D6BD279CE50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E729E3-7C37-47CF-B0E3-006F3A81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43E524-9E4B-4803-A5E2-E1005912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8A4F-1625-4627-8EFB-A597D539C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50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CCCCFD-D94A-4CE3-B9B3-F5CCEF963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C0AA4E-FB84-4640-9C8B-CBD602789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3A058D-397B-4F4D-B432-4EDC1C03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4CDB-4B9D-4318-AF6B-1D6BD279CE50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468CBB-EB47-408D-8AA7-2CBC8E51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BCA065-0E9F-4FED-A3B9-A52875F3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8A4F-1625-4627-8EFB-A597D539C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33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7DA95-1809-49B0-BBDF-9A2AD2BD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D5460-35C8-4EE5-B67C-70247A631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E053AB-DC3E-445A-9243-C133240A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4CDB-4B9D-4318-AF6B-1D6BD279CE50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4CAF6-F16E-481B-93F1-8C2ECF93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9EB077-12B1-48A9-9FD5-61CE941E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8A4F-1625-4627-8EFB-A597D539C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21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C36CC-E17F-4462-943C-09606082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F088AE-7C33-4FE0-8264-AEDC0CA60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CCF8EC-C9BE-47D7-8FA9-024EE710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4CDB-4B9D-4318-AF6B-1D6BD279CE50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30CDA7-86DD-49A9-8771-D229FC48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9F1704-06B0-42DF-BEAE-554F9C6E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8A4F-1625-4627-8EFB-A597D539C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62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3D136A-8BB8-4DD7-8516-29607DB6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9BAF03-FC6D-443B-AAF5-1E53D3BAB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20A22F-AB8A-4829-87DB-941987C80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C33EAB-2D20-450C-A7BB-DEE0646FC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4CDB-4B9D-4318-AF6B-1D6BD279CE50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D3D696-3DAE-4B51-82BF-54833055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9D1DCD-069A-41D6-9A78-6860B21C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8A4F-1625-4627-8EFB-A597D539C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3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907DE-6B18-4AB8-8AD9-0A7EE275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D8BDA6-EA65-409B-9C25-BFBF84E13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0A940F-2795-4EEC-97DD-C68F55BFA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49718F-A9DC-4D8A-BD40-073FD53DF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CFFB73C-01D7-4A33-82B4-16691D55B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888944-6D58-495A-819A-88EAA327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4CDB-4B9D-4318-AF6B-1D6BD279CE50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16B812B-F4D9-4C2A-A34D-56758DA2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C31116-CF9F-422F-B6C1-8D16F4A2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8A4F-1625-4627-8EFB-A597D539C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6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4341E5-83AE-4CAE-A47B-3B980D77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979C4A6-4B35-42F1-A45B-561324C0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4CDB-4B9D-4318-AF6B-1D6BD279CE50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B18A1D-0FF5-46F5-BBA9-2F3858B8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914879-DBD2-42D9-BA92-E5C2832F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8A4F-1625-4627-8EFB-A597D539C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24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3D2183B-5B92-4E09-96BE-F19C14680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4CDB-4B9D-4318-AF6B-1D6BD279CE50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4389FD-1533-4478-AED3-4CC174C6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17E854-C65E-4928-AA86-085103D4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8A4F-1625-4627-8EFB-A597D539C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79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3C256-EE80-426F-9C6D-0FDCFF19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4D7490-19CB-4932-B0C6-656D01A2F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2798A4-953B-45EE-9806-6B7E22213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AC6F63-ED37-426B-94CD-A5F5A02D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4CDB-4B9D-4318-AF6B-1D6BD279CE50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3B74E3-6E96-4753-A089-B2B23ADC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6E8F93-3B13-4C44-8492-0D7E469C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8A4F-1625-4627-8EFB-A597D539C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8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D7B4F-40C8-4613-B2FA-B97DF30D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2362FED-F3F2-4A82-AF25-2F470DC4C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414489-79AE-424A-9597-71C69DBC2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3A637E-A3DA-4BD8-8802-8ABB06BC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4CDB-4B9D-4318-AF6B-1D6BD279CE50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7D262B-B6DE-48A6-A266-FCF20EA2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13843B-6617-4DEB-832A-FC299706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8A4F-1625-4627-8EFB-A597D539C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64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829A59-8F1D-4364-A972-8A096A6C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CF0712-C1CB-41A9-A473-EAA5D298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D3C849-25F3-4C46-9ADB-0F408E85D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4CDB-4B9D-4318-AF6B-1D6BD279CE50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5C4977-8EC8-44BA-A57B-F6E0CAC4B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C3D276-E2C1-4867-B413-A82995663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8A4F-1625-4627-8EFB-A597D539C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20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C2C43B50-B4CD-458B-BDA5-3ABFD8B0A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4973" y="1563757"/>
            <a:ext cx="9144000" cy="3498574"/>
          </a:xfrm>
        </p:spPr>
        <p:txBody>
          <a:bodyPr>
            <a:noAutofit/>
          </a:bodyPr>
          <a:lstStyle/>
          <a:p>
            <a:pPr algn="l"/>
            <a:r>
              <a:rPr lang="fr-FR" sz="3600" dirty="0"/>
              <a:t>Programmation est une l’action nécessaire de fais par le programmeur.</a:t>
            </a:r>
          </a:p>
          <a:p>
            <a:pPr algn="l"/>
            <a:r>
              <a:rPr lang="fr-FR" sz="3600" dirty="0"/>
              <a:t>La programmation est réalisée moyennant l’usage des algorithmes, qui sont des séquences finies, ordonnées.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48FB22-829B-4A2F-A065-6D125D0E6F44}"/>
              </a:ext>
            </a:extLst>
          </p:cNvPr>
          <p:cNvSpPr/>
          <p:nvPr/>
        </p:nvSpPr>
        <p:spPr>
          <a:xfrm>
            <a:off x="2150631" y="246894"/>
            <a:ext cx="82405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800" b="1" dirty="0">
                <a:solidFill>
                  <a:srgbClr val="FF0000"/>
                </a:solidFill>
              </a:rPr>
              <a:t>Définition de la programmation</a:t>
            </a:r>
          </a:p>
        </p:txBody>
      </p:sp>
    </p:spTree>
    <p:extLst>
      <p:ext uri="{BB962C8B-B14F-4D97-AF65-F5344CB8AC3E}">
        <p14:creationId xmlns:p14="http://schemas.microsoft.com/office/powerpoint/2010/main" val="112356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8BEEF-A3F5-45DC-B4FB-6F7BC55E1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0991"/>
            <a:ext cx="10515600" cy="4134679"/>
          </a:xfrm>
        </p:spPr>
        <p:txBody>
          <a:bodyPr>
            <a:normAutofit/>
          </a:bodyPr>
          <a:lstStyle/>
          <a:p>
            <a:br>
              <a:rPr lang="fr-FR" sz="3600" b="1" dirty="0"/>
            </a:br>
            <a:r>
              <a:rPr lang="fr-FR" sz="3600" b="1" dirty="0"/>
              <a:t>- connait le problème.</a:t>
            </a:r>
            <a:br>
              <a:rPr lang="fr-FR" sz="3600" b="1" dirty="0"/>
            </a:br>
            <a:r>
              <a:rPr lang="fr-FR" sz="3600" b="1" dirty="0"/>
              <a:t>- trouver les variables.</a:t>
            </a:r>
            <a:br>
              <a:rPr lang="fr-FR" sz="3600" b="1" dirty="0"/>
            </a:br>
            <a:r>
              <a:rPr lang="fr-FR" sz="3600" b="1" dirty="0"/>
              <a:t>- connait system de exploitation Target .</a:t>
            </a:r>
            <a:br>
              <a:rPr lang="fr-FR" sz="3600" b="1" dirty="0"/>
            </a:br>
            <a:r>
              <a:rPr lang="fr-FR" sz="3600" b="1" dirty="0"/>
              <a:t>- processus par lequel langage de programmation . </a:t>
            </a:r>
            <a:br>
              <a:rPr lang="fr-FR" sz="3600" b="1" dirty="0"/>
            </a:br>
            <a:br>
              <a:rPr lang="fr-FR" sz="3600" b="1" dirty="0"/>
            </a:br>
            <a:endParaRPr lang="fr-FR" sz="3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0807D1-232F-42CD-B0EB-040B85205B5F}"/>
              </a:ext>
            </a:extLst>
          </p:cNvPr>
          <p:cNvSpPr/>
          <p:nvPr/>
        </p:nvSpPr>
        <p:spPr>
          <a:xfrm>
            <a:off x="1354830" y="408370"/>
            <a:ext cx="9482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800" b="1" dirty="0">
                <a:solidFill>
                  <a:srgbClr val="FF0000"/>
                </a:solidFill>
              </a:rPr>
              <a:t>Les étapes pour crée un programme </a:t>
            </a:r>
          </a:p>
        </p:txBody>
      </p:sp>
    </p:spTree>
    <p:extLst>
      <p:ext uri="{BB962C8B-B14F-4D97-AF65-F5344CB8AC3E}">
        <p14:creationId xmlns:p14="http://schemas.microsoft.com/office/powerpoint/2010/main" val="254113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25CF6F-416E-4474-8628-208453B0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209" y="378377"/>
            <a:ext cx="3216965" cy="1325563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FF0000"/>
                </a:solidFill>
              </a:rPr>
              <a:t>Mots-clés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335047-925A-4AC3-855B-BACFA9AC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22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600" b="1" dirty="0"/>
              <a:t>- Algorithme</a:t>
            </a:r>
          </a:p>
          <a:p>
            <a:pPr marL="0" indent="0">
              <a:buNone/>
            </a:pPr>
            <a:r>
              <a:rPr lang="fr-FR" sz="3600" b="1" dirty="0"/>
              <a:t>- Software</a:t>
            </a:r>
          </a:p>
          <a:p>
            <a:pPr marL="0" indent="0">
              <a:buNone/>
            </a:pPr>
            <a:r>
              <a:rPr lang="fr-FR" sz="3600" b="1" dirty="0"/>
              <a:t>-Analyse</a:t>
            </a:r>
          </a:p>
        </p:txBody>
      </p:sp>
    </p:spTree>
    <p:extLst>
      <p:ext uri="{BB962C8B-B14F-4D97-AF65-F5344CB8AC3E}">
        <p14:creationId xmlns:p14="http://schemas.microsoft.com/office/powerpoint/2010/main" val="42825015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45</Words>
  <Application>Microsoft Office PowerPoint</Application>
  <PresentationFormat>Grand écran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 - connait le problème. - trouver les variables. - connait system de exploitation Target . - processus par lequel langage de programmation .   </vt:lpstr>
      <vt:lpstr>Mots-clés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Stagiaire</dc:creator>
  <cp:lastModifiedBy>Stagiaire</cp:lastModifiedBy>
  <cp:revision>5</cp:revision>
  <dcterms:created xsi:type="dcterms:W3CDTF">2019-06-01T11:50:20Z</dcterms:created>
  <dcterms:modified xsi:type="dcterms:W3CDTF">2019-06-01T12:18:02Z</dcterms:modified>
</cp:coreProperties>
</file>