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5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0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0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4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4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649F1-AD44-4A3C-8959-5713F642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 de la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EF195-B89E-4CA9-8FAA-6CE9C418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3600" dirty="0"/>
              <a:t>la programmation est l'ensemble des activités qui permettent l'écriture des programmes informatique, la programmation peux être appelé aussi le codage</a:t>
            </a:r>
          </a:p>
        </p:txBody>
      </p:sp>
    </p:spTree>
    <p:extLst>
      <p:ext uri="{BB962C8B-B14F-4D97-AF65-F5344CB8AC3E}">
        <p14:creationId xmlns:p14="http://schemas.microsoft.com/office/powerpoint/2010/main" val="63630854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Rétrospective</vt:lpstr>
      <vt:lpstr>Définition de la 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</dc:title>
  <dc:creator>Stagiaire</dc:creator>
  <cp:lastModifiedBy>Stagiaire</cp:lastModifiedBy>
  <cp:revision>9</cp:revision>
  <dcterms:created xsi:type="dcterms:W3CDTF">2019-06-11T12:45:55Z</dcterms:created>
  <dcterms:modified xsi:type="dcterms:W3CDTF">2019-06-12T13:24:18Z</dcterms:modified>
</cp:coreProperties>
</file>