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3" r:id="rId2"/>
    <p:sldId id="256" r:id="rId3"/>
    <p:sldId id="257" r:id="rId4"/>
    <p:sldId id="258" r:id="rId5"/>
    <p:sldId id="259" r:id="rId6"/>
    <p:sldId id="260" r:id="rId7"/>
    <p:sldId id="261" r:id="rId8"/>
    <p:sldId id="262" r:id="rId9"/>
    <p:sldId id="265" r:id="rId10"/>
    <p:sldId id="264"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03/10/2019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03/10/2019</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23528" y="2242587"/>
            <a:ext cx="8064896" cy="2123658"/>
          </a:xfrm>
          <a:prstGeom prst="rect">
            <a:avLst/>
          </a:prstGeom>
        </p:spPr>
        <p:txBody>
          <a:bodyPr wrap="square">
            <a:spAutoFit/>
          </a:bodyPr>
          <a:lstStyle/>
          <a:p>
            <a:r>
              <a:rPr lang="fr-FR" sz="4400" u="sng" dirty="0" smtClean="0">
                <a:solidFill>
                  <a:schemeClr val="tx2">
                    <a:lumMod val="60000"/>
                    <a:lumOff val="40000"/>
                  </a:schemeClr>
                </a:solidFill>
                <a:cs typeface="Aharoni" pitchFamily="2" charset="-79"/>
              </a:rPr>
              <a:t>Nom et prénom</a:t>
            </a:r>
            <a:r>
              <a:rPr lang="fr-FR" sz="4400" dirty="0" smtClean="0">
                <a:solidFill>
                  <a:schemeClr val="tx2">
                    <a:lumMod val="60000"/>
                    <a:lumOff val="40000"/>
                  </a:schemeClr>
                </a:solidFill>
                <a:cs typeface="Aharoni" pitchFamily="2" charset="-79"/>
              </a:rPr>
              <a:t>: ibtihaj el bakkali</a:t>
            </a:r>
          </a:p>
          <a:p>
            <a:r>
              <a:rPr lang="fr-FR" sz="4400" u="sng" dirty="0" smtClean="0">
                <a:solidFill>
                  <a:schemeClr val="tx2">
                    <a:lumMod val="60000"/>
                    <a:lumOff val="40000"/>
                  </a:schemeClr>
                </a:solidFill>
                <a:cs typeface="Aharoni" pitchFamily="2" charset="-79"/>
              </a:rPr>
              <a:t>Group</a:t>
            </a:r>
            <a:r>
              <a:rPr lang="fr-FR" sz="4400" dirty="0" smtClean="0">
                <a:solidFill>
                  <a:schemeClr val="tx2">
                    <a:lumMod val="60000"/>
                    <a:lumOff val="40000"/>
                  </a:schemeClr>
                </a:solidFill>
                <a:cs typeface="Aharoni" pitchFamily="2" charset="-79"/>
              </a:rPr>
              <a:t>:1</a:t>
            </a:r>
          </a:p>
          <a:p>
            <a:r>
              <a:rPr lang="fr-FR" sz="4400" u="sng" dirty="0" smtClean="0">
                <a:solidFill>
                  <a:schemeClr val="tx2">
                    <a:lumMod val="60000"/>
                    <a:lumOff val="40000"/>
                  </a:schemeClr>
                </a:solidFill>
                <a:cs typeface="Aharoni" pitchFamily="2" charset="-79"/>
              </a:rPr>
              <a:t>Présentation</a:t>
            </a:r>
            <a:r>
              <a:rPr lang="fr-FR" sz="4400" dirty="0" smtClean="0">
                <a:solidFill>
                  <a:schemeClr val="tx2">
                    <a:lumMod val="60000"/>
                    <a:lumOff val="40000"/>
                  </a:schemeClr>
                </a:solidFill>
                <a:cs typeface="Aharoni" pitchFamily="2" charset="-79"/>
              </a:rPr>
              <a:t>: Les Boucles</a:t>
            </a:r>
            <a:endParaRPr lang="fr-FR" sz="4400" dirty="0">
              <a:solidFill>
                <a:schemeClr val="tx2">
                  <a:lumMod val="60000"/>
                  <a:lumOff val="40000"/>
                </a:schemeClr>
              </a:solidFill>
              <a:cs typeface="Aharoni" pitchFamily="2" charset="-79"/>
            </a:endParaRPr>
          </a:p>
        </p:txBody>
      </p:sp>
    </p:spTree>
    <p:extLst>
      <p:ext uri="{BB962C8B-B14F-4D97-AF65-F5344CB8AC3E}">
        <p14:creationId xmlns:p14="http://schemas.microsoft.com/office/powerpoint/2010/main" val="3237676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u="sng" dirty="0" err="1">
                <a:solidFill>
                  <a:schemeClr val="tx2">
                    <a:lumMod val="60000"/>
                    <a:lumOff val="40000"/>
                  </a:schemeClr>
                </a:solidFill>
              </a:rPr>
              <a:t>Exemle</a:t>
            </a:r>
            <a:r>
              <a:rPr lang="fr-FR" b="1" i="1" u="sng" dirty="0">
                <a:solidFill>
                  <a:schemeClr val="tx2">
                    <a:lumMod val="60000"/>
                    <a:lumOff val="40000"/>
                  </a:schemeClr>
                </a:solidFill>
              </a:rPr>
              <a:t>:</a:t>
            </a:r>
            <a:endParaRPr lang="fr-FR" u="sng" dirty="0">
              <a:solidFill>
                <a:schemeClr val="tx2">
                  <a:lumMod val="60000"/>
                  <a:lumOff val="40000"/>
                </a:schemeClr>
              </a:solidFill>
              <a:latin typeface="Arial Rounded MT Bold" panose="020F070403050403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600200"/>
            <a:ext cx="8856984" cy="4997152"/>
          </a:xfrm>
        </p:spPr>
      </p:pic>
    </p:spTree>
    <p:extLst>
      <p:ext uri="{BB962C8B-B14F-4D97-AF65-F5344CB8AC3E}">
        <p14:creationId xmlns:p14="http://schemas.microsoft.com/office/powerpoint/2010/main" val="357668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260648"/>
            <a:ext cx="7772400" cy="1542033"/>
          </a:xfrm>
        </p:spPr>
        <p:txBody>
          <a:bodyPr>
            <a:normAutofit/>
          </a:bodyPr>
          <a:lstStyle/>
          <a:p>
            <a:pPr algn="l"/>
            <a:r>
              <a:rPr lang="fr-FR" u="sng" dirty="0" smtClean="0">
                <a:solidFill>
                  <a:schemeClr val="tx2">
                    <a:lumMod val="60000"/>
                    <a:lumOff val="40000"/>
                  </a:schemeClr>
                </a:solidFill>
                <a:effectLst>
                  <a:outerShdw blurRad="38100" dist="38100" dir="2700000" algn="tl">
                    <a:srgbClr val="000000">
                      <a:alpha val="43137"/>
                    </a:srgbClr>
                  </a:outerShdw>
                </a:effectLst>
                <a:latin typeface="Arial Rounded MT Bold" pitchFamily="34" charset="0"/>
              </a:rPr>
              <a:t>Définition les boucle:</a:t>
            </a:r>
            <a:endParaRPr lang="fr-FR" u="sng" dirty="0">
              <a:solidFill>
                <a:schemeClr val="tx2">
                  <a:lumMod val="60000"/>
                  <a:lumOff val="40000"/>
                </a:schemeClr>
              </a:solidFill>
              <a:effectLst>
                <a:outerShdw blurRad="38100" dist="38100" dir="2700000" algn="tl">
                  <a:srgbClr val="000000">
                    <a:alpha val="43137"/>
                  </a:srgbClr>
                </a:outerShdw>
              </a:effectLst>
              <a:latin typeface="Arial Rounded MT Bold" pitchFamily="34" charset="0"/>
            </a:endParaRPr>
          </a:p>
        </p:txBody>
      </p:sp>
      <p:sp>
        <p:nvSpPr>
          <p:cNvPr id="3" name="Sous-titre 2"/>
          <p:cNvSpPr>
            <a:spLocks noGrp="1"/>
          </p:cNvSpPr>
          <p:nvPr>
            <p:ph type="subTitle" idx="1"/>
          </p:nvPr>
        </p:nvSpPr>
        <p:spPr>
          <a:xfrm>
            <a:off x="395536" y="2060848"/>
            <a:ext cx="6400800" cy="1752600"/>
          </a:xfrm>
        </p:spPr>
        <p:txBody>
          <a:bodyPr>
            <a:noAutofit/>
          </a:bodyPr>
          <a:lstStyle/>
          <a:p>
            <a:pPr algn="l"/>
            <a:r>
              <a:rPr lang="fr-FR" sz="4000" dirty="0" smtClean="0">
                <a:solidFill>
                  <a:schemeClr val="tx1">
                    <a:lumMod val="95000"/>
                    <a:lumOff val="5000"/>
                  </a:schemeClr>
                </a:solidFill>
                <a:latin typeface="+mj-lt"/>
                <a:cs typeface="Aharoni" pitchFamily="2" charset="-79"/>
              </a:rPr>
              <a:t>Une boucle est une suite d’instructions qui s’exécute tant qu’une condition donnée est vraie.</a:t>
            </a:r>
          </a:p>
          <a:p>
            <a:pPr algn="l"/>
            <a:r>
              <a:rPr lang="fr-FR" sz="4000" dirty="0" smtClean="0">
                <a:solidFill>
                  <a:schemeClr val="tx1">
                    <a:lumMod val="95000"/>
                    <a:lumOff val="5000"/>
                  </a:schemeClr>
                </a:solidFill>
                <a:latin typeface="+mj-lt"/>
                <a:cs typeface="Aharoni" pitchFamily="2" charset="-79"/>
              </a:rPr>
              <a:t>Il existe trios,sortes de bucles</a:t>
            </a:r>
            <a:r>
              <a:rPr lang="fr-FR" sz="4000" dirty="0" smtClean="0">
                <a:solidFill>
                  <a:schemeClr val="tx1">
                    <a:lumMod val="95000"/>
                    <a:lumOff val="5000"/>
                  </a:schemeClr>
                </a:solidFill>
              </a:rPr>
              <a:t>:</a:t>
            </a:r>
            <a:endParaRPr lang="fr-FR" sz="40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u="sng" dirty="0" smtClean="0">
                <a:solidFill>
                  <a:schemeClr val="tx2">
                    <a:lumMod val="60000"/>
                    <a:lumOff val="40000"/>
                  </a:schemeClr>
                </a:solidFill>
                <a:latin typeface="Arial Rounded MT Bold" pitchFamily="34" charset="0"/>
              </a:rPr>
              <a:t>« while »</a:t>
            </a:r>
            <a:endParaRPr lang="fr-FR" sz="4800" u="sng" dirty="0">
              <a:solidFill>
                <a:schemeClr val="tx2">
                  <a:lumMod val="60000"/>
                  <a:lumOff val="40000"/>
                </a:schemeClr>
              </a:solidFill>
              <a:latin typeface="Arial Rounded MT Bold" pitchFamily="34" charset="0"/>
            </a:endParaRPr>
          </a:p>
        </p:txBody>
      </p:sp>
      <p:sp>
        <p:nvSpPr>
          <p:cNvPr id="3" name="Espace réservé du contenu 2"/>
          <p:cNvSpPr>
            <a:spLocks noGrp="1"/>
          </p:cNvSpPr>
          <p:nvPr>
            <p:ph idx="1"/>
          </p:nvPr>
        </p:nvSpPr>
        <p:spPr>
          <a:xfrm>
            <a:off x="467544" y="1628800"/>
            <a:ext cx="8229600" cy="4525963"/>
          </a:xfrm>
        </p:spPr>
        <p:txBody>
          <a:bodyPr/>
          <a:lstStyle/>
          <a:p>
            <a:pPr>
              <a:buNone/>
            </a:pPr>
            <a:r>
              <a:rPr lang="fr-FR" dirty="0" smtClean="0"/>
              <a:t>   Ce type peut étre interprété comme « Tant que X est inférieur à dix implémentons 2 qui me </a:t>
            </a:r>
            <a:r>
              <a:rPr lang="fr-FR" sz="2800" dirty="0" smtClean="0"/>
              <a:t>composent</a:t>
            </a:r>
            <a:r>
              <a:rPr lang="fr-FR" dirty="0" smtClean="0"/>
              <a:t> ».</a:t>
            </a:r>
          </a:p>
          <a:p>
            <a:endParaRPr lang="fr-FR" dirty="0"/>
          </a:p>
          <a:p>
            <a:pPr>
              <a:buNone/>
            </a:pPr>
            <a:endParaRPr lang="fr-F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fontScale="90000"/>
          </a:bodyPr>
          <a:lstStyle/>
          <a:p>
            <a:pPr algn="l"/>
            <a:r>
              <a:rPr lang="fr-FR" b="1" i="1" u="sng" dirty="0" smtClean="0">
                <a:solidFill>
                  <a:schemeClr val="tx2">
                    <a:lumMod val="60000"/>
                    <a:lumOff val="40000"/>
                  </a:schemeClr>
                </a:solidFill>
              </a:rPr>
              <a:t>Exemle: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601" y="980729"/>
            <a:ext cx="8328974" cy="5544616"/>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u="sng" dirty="0" smtClean="0">
                <a:solidFill>
                  <a:schemeClr val="tx2">
                    <a:lumMod val="60000"/>
                    <a:lumOff val="40000"/>
                  </a:schemeClr>
                </a:solidFill>
                <a:latin typeface="Arial Rounded MT Bold" pitchFamily="34" charset="0"/>
              </a:rPr>
              <a:t>« for » </a:t>
            </a:r>
            <a:endParaRPr lang="fr-FR" sz="4800" u="sng" dirty="0">
              <a:solidFill>
                <a:schemeClr val="tx2">
                  <a:lumMod val="60000"/>
                  <a:lumOff val="40000"/>
                </a:schemeClr>
              </a:solidFill>
              <a:latin typeface="Arial Rounded MT Bold" pitchFamily="34" charset="0"/>
            </a:endParaRPr>
          </a:p>
        </p:txBody>
      </p:sp>
      <p:sp>
        <p:nvSpPr>
          <p:cNvPr id="3" name="Espace réservé du contenu 2"/>
          <p:cNvSpPr>
            <a:spLocks noGrp="1"/>
          </p:cNvSpPr>
          <p:nvPr>
            <p:ph idx="1"/>
          </p:nvPr>
        </p:nvSpPr>
        <p:spPr/>
        <p:txBody>
          <a:bodyPr/>
          <a:lstStyle/>
          <a:p>
            <a:pPr>
              <a:buNone/>
            </a:pPr>
            <a:r>
              <a:rPr lang="fr-FR" dirty="0" smtClean="0"/>
              <a:t>    La boucle for se décompose ainisi: on initialise une variable X ,on définit une condition, o n définit l’évolition de la variable X à chanque tour de boule.for est très pratique lorsqu’elleest utilisée pour manipuler des  tableaux.</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lstStyle/>
          <a:p>
            <a:pPr algn="l"/>
            <a:r>
              <a:rPr lang="fr-FR" b="1" i="1" u="sng" dirty="0" smtClean="0">
                <a:solidFill>
                  <a:schemeClr val="tx2">
                    <a:lumMod val="60000"/>
                    <a:lumOff val="40000"/>
                  </a:schemeClr>
                </a:solidFill>
              </a:rPr>
              <a:t>Exemle:</a:t>
            </a:r>
            <a:endParaRPr lang="fr-FR" dirty="0"/>
          </a:p>
        </p:txBody>
      </p:sp>
      <p:pic>
        <p:nvPicPr>
          <p:cNvPr id="10" name="Espace réservé du conten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340768"/>
            <a:ext cx="8856984" cy="5400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solidFill>
                  <a:schemeClr val="tx2">
                    <a:lumMod val="60000"/>
                    <a:lumOff val="40000"/>
                  </a:schemeClr>
                </a:solidFill>
                <a:latin typeface="Arial Rounded MT Bold" pitchFamily="34" charset="0"/>
              </a:rPr>
              <a:t>« DO...While: »</a:t>
            </a:r>
            <a:endParaRPr lang="fr-FR" u="sng" dirty="0">
              <a:solidFill>
                <a:schemeClr val="tx2">
                  <a:lumMod val="60000"/>
                  <a:lumOff val="40000"/>
                </a:schemeClr>
              </a:solidFill>
              <a:latin typeface="Arial Rounded MT Bold" pitchFamily="34" charset="0"/>
            </a:endParaRPr>
          </a:p>
        </p:txBody>
      </p:sp>
      <p:sp>
        <p:nvSpPr>
          <p:cNvPr id="3" name="Espace réservé du contenu 2"/>
          <p:cNvSpPr>
            <a:spLocks noGrp="1"/>
          </p:cNvSpPr>
          <p:nvPr>
            <p:ph idx="1"/>
          </p:nvPr>
        </p:nvSpPr>
        <p:spPr/>
        <p:txBody>
          <a:bodyPr/>
          <a:lstStyle/>
          <a:p>
            <a:pPr>
              <a:buNone/>
            </a:pPr>
            <a:r>
              <a:rPr lang="fr-FR" dirty="0" smtClean="0"/>
              <a:t>    Il est important de noter qu’une boucle do...while s’exécutera toujours au mois une fois méme si sa condition est immédiatement fausse, ce qui n’est pas le cas de la boucle while ou la boucle for car ici,la vérificatoin de la condition se fait en fin de boucle.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7057"/>
            <a:ext cx="8229600" cy="1143000"/>
          </a:xfrm>
        </p:spPr>
        <p:txBody>
          <a:bodyPr/>
          <a:lstStyle/>
          <a:p>
            <a:pPr algn="l"/>
            <a:r>
              <a:rPr lang="fr-FR" b="1" i="1" u="sng" dirty="0" smtClean="0">
                <a:solidFill>
                  <a:schemeClr val="tx2">
                    <a:lumMod val="60000"/>
                    <a:lumOff val="40000"/>
                  </a:schemeClr>
                </a:solidFill>
              </a:rPr>
              <a:t>Exemle: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124744"/>
            <a:ext cx="7853315" cy="5472608"/>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a:solidFill>
                  <a:schemeClr val="tx2">
                    <a:lumMod val="60000"/>
                    <a:lumOff val="40000"/>
                  </a:schemeClr>
                </a:solidFill>
                <a:latin typeface="Arial Rounded MT Bold" panose="020F0704030504030204" pitchFamily="34" charset="0"/>
              </a:rPr>
              <a:t>« switch »</a:t>
            </a:r>
            <a:endParaRPr lang="fr-FR" dirty="0"/>
          </a:p>
        </p:txBody>
      </p:sp>
      <p:sp>
        <p:nvSpPr>
          <p:cNvPr id="4" name="Rectangle 3"/>
          <p:cNvSpPr/>
          <p:nvPr/>
        </p:nvSpPr>
        <p:spPr>
          <a:xfrm>
            <a:off x="107504" y="1988840"/>
            <a:ext cx="8190656" cy="2585323"/>
          </a:xfrm>
          <a:prstGeom prst="rect">
            <a:avLst/>
          </a:prstGeom>
        </p:spPr>
        <p:txBody>
          <a:bodyPr wrap="square">
            <a:spAutoFit/>
          </a:bodyPr>
          <a:lstStyle/>
          <a:p>
            <a:r>
              <a:rPr lang="fr-FR" sz="3600" dirty="0" smtClean="0"/>
              <a:t>Le </a:t>
            </a:r>
            <a:r>
              <a:rPr lang="fr-FR" sz="3600" dirty="0"/>
              <a:t>switch est un matériel d'interconnexion de type concentrateur réseau mais il fractionne le réseau en domaines de collision indépendants</a:t>
            </a:r>
            <a:r>
              <a:rPr lang="fr-FR" dirty="0"/>
              <a:t>.</a:t>
            </a:r>
            <a:br>
              <a:rPr lang="fr-FR" dirty="0"/>
            </a:br>
            <a:endParaRPr lang="fr-FR" dirty="0"/>
          </a:p>
        </p:txBody>
      </p:sp>
    </p:spTree>
    <p:extLst>
      <p:ext uri="{BB962C8B-B14F-4D97-AF65-F5344CB8AC3E}">
        <p14:creationId xmlns:p14="http://schemas.microsoft.com/office/powerpoint/2010/main" val="8346387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TotalTime>
  <Words>194</Words>
  <Application>Microsoft Office PowerPoint</Application>
  <PresentationFormat>Affichage à l'écran (4:3)</PresentationFormat>
  <Paragraphs>18</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Présentation PowerPoint</vt:lpstr>
      <vt:lpstr>Définition les boucle:</vt:lpstr>
      <vt:lpstr>« while »</vt:lpstr>
      <vt:lpstr>Exemle:</vt:lpstr>
      <vt:lpstr>« for » </vt:lpstr>
      <vt:lpstr>Exemle:</vt:lpstr>
      <vt:lpstr>« DO...While: »</vt:lpstr>
      <vt:lpstr>Exemle:</vt:lpstr>
      <vt:lpstr>« switch »</vt:lpstr>
      <vt:lpstr>Exemle: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Définitionles bouc</dc:title>
  <dc:creator>Doc</dc:creator>
  <cp:lastModifiedBy>Utilisateur Windows</cp:lastModifiedBy>
  <cp:revision>29</cp:revision>
  <dcterms:created xsi:type="dcterms:W3CDTF">2019-09-30T22:30:30Z</dcterms:created>
  <dcterms:modified xsi:type="dcterms:W3CDTF">2019-10-03T14:17:58Z</dcterms:modified>
</cp:coreProperties>
</file>