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  <p:sldId id="258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8C0AF52-6FA4-4A80-B2B7-CA72EAA81C0F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150D0C8-1E73-466A-94AB-9BAB79B4A2B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315200" cy="2595025"/>
          </a:xfrm>
        </p:spPr>
        <p:txBody>
          <a:bodyPr/>
          <a:lstStyle/>
          <a:p>
            <a:r>
              <a:rPr lang="fr-FR" b="1" dirty="0" smtClean="0"/>
              <a:t>Les boucles langage 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1320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5542384" cy="531490"/>
          </a:xfrm>
        </p:spPr>
        <p:txBody>
          <a:bodyPr>
            <a:noAutofit/>
          </a:bodyPr>
          <a:lstStyle/>
          <a:p>
            <a:pPr algn="l"/>
            <a:r>
              <a:rPr lang="fr-FR" sz="3200" dirty="0" smtClean="0"/>
              <a:t>- QUEST CE QUE C’EST </a:t>
            </a:r>
            <a:br>
              <a:rPr lang="fr-FR" sz="3200" dirty="0" smtClean="0"/>
            </a:br>
            <a:r>
              <a:rPr lang="fr-FR" sz="3200" dirty="0" smtClean="0"/>
              <a:t>   UNE </a:t>
            </a:r>
            <a:r>
              <a:rPr lang="fr-FR" sz="3200" dirty="0"/>
              <a:t>B</a:t>
            </a:r>
            <a:r>
              <a:rPr lang="fr-FR" sz="3200" dirty="0" smtClean="0"/>
              <a:t>OUCLE?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7690048" cy="4610354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une </a:t>
            </a:r>
            <a:r>
              <a:rPr lang="fr-FR" dirty="0"/>
              <a:t>boucle est une structure qui permet de répéter les mêmes </a:t>
            </a:r>
            <a:r>
              <a:rPr lang="fr-FR" dirty="0" smtClean="0"/>
              <a:t>instructions plusieurs </a:t>
            </a:r>
            <a:r>
              <a:rPr lang="fr-FR" dirty="0"/>
              <a:t>fois</a:t>
            </a:r>
            <a:r>
              <a:rPr lang="fr-FR" dirty="0" smtClean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Les boucles consiste de trois types: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While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Do…</a:t>
            </a:r>
            <a:r>
              <a:rPr lang="fr-FR" dirty="0" err="1" smtClean="0"/>
              <a:t>while</a:t>
            </a: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For…</a:t>
            </a:r>
            <a:r>
              <a:rPr lang="fr-FR" dirty="0" err="1" smtClean="0"/>
              <a:t>each</a:t>
            </a: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09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1714" y="332656"/>
            <a:ext cx="7315200" cy="5040600"/>
          </a:xfrm>
        </p:spPr>
        <p:txBody>
          <a:bodyPr>
            <a:normAutofit/>
          </a:bodyPr>
          <a:lstStyle/>
          <a:p>
            <a:r>
              <a:rPr lang="fr-FR" sz="2800" u="sng" dirty="0" smtClean="0">
                <a:solidFill>
                  <a:schemeClr val="tx2"/>
                </a:solidFill>
              </a:rPr>
              <a:t>Exemple: boucle while</a:t>
            </a:r>
            <a:endParaRPr lang="fr-FR" sz="2800" u="sng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967556" cy="290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1" y="3949353"/>
            <a:ext cx="4655188" cy="282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91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1714" y="332656"/>
            <a:ext cx="7315200" cy="5040600"/>
          </a:xfrm>
        </p:spPr>
        <p:txBody>
          <a:bodyPr>
            <a:normAutofit/>
          </a:bodyPr>
          <a:lstStyle/>
          <a:p>
            <a:r>
              <a:rPr lang="fr-FR" sz="2800" u="sng" dirty="0" smtClean="0">
                <a:solidFill>
                  <a:schemeClr val="tx2"/>
                </a:solidFill>
              </a:rPr>
              <a:t>Exemple: boucle do while</a:t>
            </a:r>
            <a:endParaRPr lang="fr-FR" sz="2800" u="sng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9887"/>
            <a:ext cx="5095825" cy="331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00550"/>
            <a:ext cx="4343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9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1714" y="332656"/>
            <a:ext cx="7315200" cy="5040600"/>
          </a:xfrm>
        </p:spPr>
        <p:txBody>
          <a:bodyPr>
            <a:normAutofit/>
          </a:bodyPr>
          <a:lstStyle/>
          <a:p>
            <a:r>
              <a:rPr lang="fr-FR" sz="2800" u="sng" dirty="0" smtClean="0">
                <a:solidFill>
                  <a:schemeClr val="tx2"/>
                </a:solidFill>
              </a:rPr>
              <a:t>Exemple: boucle for</a:t>
            </a:r>
            <a:endParaRPr lang="fr-FR" sz="2800" u="sng" dirty="0">
              <a:solidFill>
                <a:schemeClr val="tx2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1" y="949672"/>
            <a:ext cx="6405615" cy="207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4245868" cy="379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6753944" cy="70997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instruction break et continue en langage C: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772817"/>
            <a:ext cx="7690048" cy="4536544"/>
          </a:xfrm>
        </p:spPr>
        <p:txBody>
          <a:bodyPr>
            <a:normAutofit/>
          </a:bodyPr>
          <a:lstStyle/>
          <a:p>
            <a:endParaRPr lang="fr-FR" sz="3200" b="1" u="sng" dirty="0" smtClean="0">
              <a:solidFill>
                <a:srgbClr val="EF4C19"/>
              </a:solidFill>
            </a:endParaRPr>
          </a:p>
          <a:p>
            <a:r>
              <a:rPr lang="fr-FR" sz="3200" b="1" u="sng" dirty="0" smtClean="0">
                <a:solidFill>
                  <a:srgbClr val="EF4C19"/>
                </a:solidFill>
              </a:rPr>
              <a:t>Break:</a:t>
            </a:r>
          </a:p>
          <a:p>
            <a:r>
              <a:rPr lang="fr-FR" sz="2400" dirty="0"/>
              <a:t>Lorsqu'une instruction </a:t>
            </a:r>
            <a:r>
              <a:rPr lang="fr-FR" sz="2400" dirty="0" smtClean="0"/>
              <a:t>« break » </a:t>
            </a:r>
            <a:r>
              <a:rPr lang="fr-FR" sz="2400" dirty="0"/>
              <a:t>est rencontrée dans la boucle, le contrôle du programme quitte immédiatement la boucle et reprend l'exécution avec </a:t>
            </a:r>
            <a:r>
              <a:rPr lang="fr-FR" sz="2400" dirty="0" smtClean="0"/>
              <a:t>l'instruction suivant </a:t>
            </a:r>
            <a:r>
              <a:rPr lang="fr-FR" sz="2400" dirty="0"/>
              <a:t>la boucle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L'instruction </a:t>
            </a:r>
            <a:r>
              <a:rPr lang="fr-FR" sz="2400" dirty="0" smtClean="0"/>
              <a:t>« break »est </a:t>
            </a:r>
            <a:r>
              <a:rPr lang="fr-FR" sz="2400" dirty="0"/>
              <a:t>presque toujours utilisée avec l'instruction</a:t>
            </a:r>
            <a:r>
              <a:rPr lang="fr-FR" sz="2400" b="1" dirty="0"/>
              <a:t> </a:t>
            </a:r>
            <a:r>
              <a:rPr lang="fr-FR" sz="2400" b="1" dirty="0" smtClean="0"/>
              <a:t>if...</a:t>
            </a:r>
            <a:r>
              <a:rPr lang="fr-FR" sz="2400" b="1" dirty="0" err="1" smtClean="0"/>
              <a:t>else</a:t>
            </a:r>
            <a:r>
              <a:rPr lang="fr-FR" sz="2400" dirty="0" smtClean="0"/>
              <a:t> </a:t>
            </a:r>
            <a:r>
              <a:rPr lang="fr-FR" sz="2400" dirty="0"/>
              <a:t>à l'intérieur de la boucle.</a:t>
            </a:r>
            <a:endParaRPr lang="fr-FR" sz="2400" b="1" u="sng" dirty="0">
              <a:solidFill>
                <a:srgbClr val="EF4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1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315200" cy="1154097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Example</a:t>
            </a:r>
            <a:r>
              <a:rPr lang="fr-FR" sz="2800" dirty="0" smtClean="0"/>
              <a:t> de l’instruction break: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7"/>
            <a:ext cx="7762056" cy="4536544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Variable </a:t>
            </a:r>
            <a:r>
              <a:rPr lang="fr-FR" dirty="0" err="1" smtClean="0"/>
              <a:t>int</a:t>
            </a:r>
            <a:r>
              <a:rPr lang="fr-FR" dirty="0" smtClean="0"/>
              <a:t>  i ;</a:t>
            </a:r>
          </a:p>
          <a:p>
            <a:pPr marL="45720" indent="0">
              <a:buNone/>
            </a:pPr>
            <a:r>
              <a:rPr lang="fr-FR" dirty="0" smtClean="0"/>
              <a:t>For (i=0 ; i&lt;10 ; i++) {</a:t>
            </a:r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  if (i==3) {</a:t>
            </a:r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      break ; </a:t>
            </a:r>
          </a:p>
          <a:p>
            <a:pPr marL="45720" indent="0">
              <a:buNone/>
            </a:pPr>
            <a:r>
              <a:rPr lang="fr-FR" dirty="0"/>
              <a:t> }</a:t>
            </a:r>
          </a:p>
          <a:p>
            <a:pPr marL="45720" indent="0">
              <a:buNone/>
            </a:pPr>
            <a:r>
              <a:rPr lang="fr-FR" dirty="0"/>
              <a:t>        </a:t>
            </a:r>
            <a:r>
              <a:rPr lang="fr-FR" dirty="0" err="1" smtClean="0"/>
              <a:t>printf</a:t>
            </a:r>
            <a:r>
              <a:rPr lang="fr-FR" dirty="0" smtClean="0"/>
              <a:t> ("</a:t>
            </a:r>
            <a:r>
              <a:rPr lang="fr-FR" dirty="0"/>
              <a:t>i = %d \</a:t>
            </a:r>
            <a:r>
              <a:rPr lang="fr-FR" dirty="0" err="1"/>
              <a:t>n",i</a:t>
            </a:r>
            <a:r>
              <a:rPr lang="fr-FR" dirty="0"/>
              <a:t>);</a:t>
            </a:r>
          </a:p>
          <a:p>
            <a:pPr marL="45720" indent="0">
              <a:buNone/>
            </a:pPr>
            <a:r>
              <a:rPr lang="fr-FR" dirty="0"/>
              <a:t>    }</a:t>
            </a:r>
          </a:p>
          <a:p>
            <a:pPr marL="45720" indent="0">
              <a:buNone/>
            </a:pPr>
            <a:r>
              <a:rPr lang="fr-FR" dirty="0"/>
              <a:t> </a:t>
            </a:r>
            <a:r>
              <a:rPr lang="fr-FR" dirty="0" smtClean="0"/>
              <a:t>return 0;</a:t>
            </a:r>
          </a:p>
          <a:p>
            <a:pPr marL="45720" indent="0">
              <a:buNone/>
            </a:pPr>
            <a:r>
              <a:rPr lang="fr-FR" dirty="0" smtClean="0">
                <a:solidFill>
                  <a:schemeClr val="tx2"/>
                </a:solidFill>
              </a:rPr>
              <a:t>-Le programme va afficher:</a:t>
            </a:r>
          </a:p>
          <a:p>
            <a:pPr marL="45720" indent="0">
              <a:buNone/>
            </a:pPr>
            <a:r>
              <a:rPr lang="fr-FR" dirty="0" smtClean="0"/>
              <a:t>i=0</a:t>
            </a:r>
          </a:p>
          <a:p>
            <a:pPr marL="45720" indent="0">
              <a:buNone/>
            </a:pPr>
            <a:r>
              <a:rPr lang="fr-FR" dirty="0" smtClean="0"/>
              <a:t>i=1</a:t>
            </a:r>
          </a:p>
          <a:p>
            <a:pPr marL="45720" indent="0">
              <a:buNone/>
            </a:pPr>
            <a:r>
              <a:rPr lang="fr-FR" dirty="0" smtClean="0"/>
              <a:t>i=2</a:t>
            </a:r>
          </a:p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1700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88</TotalTime>
  <Words>90</Words>
  <Application>Microsoft Office PowerPoint</Application>
  <PresentationFormat>Affichage à l'écran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Perspective</vt:lpstr>
      <vt:lpstr>Les boucles langage C</vt:lpstr>
      <vt:lpstr>- QUEST CE QUE C’EST     UNE BOUCLE?</vt:lpstr>
      <vt:lpstr>Présentation PowerPoint</vt:lpstr>
      <vt:lpstr>Présentation PowerPoint</vt:lpstr>
      <vt:lpstr>Présentation PowerPoint</vt:lpstr>
      <vt:lpstr>Les instruction break et continue en langage C:</vt:lpstr>
      <vt:lpstr>Example de l’instruction break: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boucles langage C</dc:title>
  <dc:creator>Utilisateur Windows</dc:creator>
  <cp:lastModifiedBy>Utilisateur Windows</cp:lastModifiedBy>
  <cp:revision>9</cp:revision>
  <dcterms:created xsi:type="dcterms:W3CDTF">2019-10-01T15:34:14Z</dcterms:created>
  <dcterms:modified xsi:type="dcterms:W3CDTF">2019-10-04T10:25:11Z</dcterms:modified>
</cp:coreProperties>
</file>