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sldIdLst>
    <p:sldId id="256" r:id="rId2"/>
    <p:sldId id="257" r:id="rId3"/>
    <p:sldId id="260" r:id="rId4"/>
    <p:sldId id="261" r:id="rId5"/>
    <p:sldId id="262" r:id="rId6"/>
    <p:sldId id="259" r:id="rId7"/>
    <p:sldId id="258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98F39-2516-4A3E-A5E5-C6056BECB11D}" type="datetimeFigureOut">
              <a:rPr lang="fr-FR" smtClean="0"/>
              <a:t>01/10/2019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42C29-DE2E-4E24-BBCF-4AEEECC009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2917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98F39-2516-4A3E-A5E5-C6056BECB11D}" type="datetimeFigureOut">
              <a:rPr lang="fr-FR" smtClean="0"/>
              <a:t>01/10/2019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42C29-DE2E-4E24-BBCF-4AEEECC009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1979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98F39-2516-4A3E-A5E5-C6056BECB11D}" type="datetimeFigureOut">
              <a:rPr lang="fr-FR" smtClean="0"/>
              <a:t>01/10/2019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42C29-DE2E-4E24-BBCF-4AEEECC00970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0974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98F39-2516-4A3E-A5E5-C6056BECB11D}" type="datetimeFigureOut">
              <a:rPr lang="fr-FR" smtClean="0"/>
              <a:t>01/10/2019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42C29-DE2E-4E24-BBCF-4AEEECC009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07031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98F39-2516-4A3E-A5E5-C6056BECB11D}" type="datetimeFigureOut">
              <a:rPr lang="fr-FR" smtClean="0"/>
              <a:t>01/10/2019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42C29-DE2E-4E24-BBCF-4AEEECC00970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068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98F39-2516-4A3E-A5E5-C6056BECB11D}" type="datetimeFigureOut">
              <a:rPr lang="fr-FR" smtClean="0"/>
              <a:t>01/10/2019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42C29-DE2E-4E24-BBCF-4AEEECC009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0744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98F39-2516-4A3E-A5E5-C6056BECB11D}" type="datetimeFigureOut">
              <a:rPr lang="fr-FR" smtClean="0"/>
              <a:t>01/10/2019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42C29-DE2E-4E24-BBCF-4AEEECC009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563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98F39-2516-4A3E-A5E5-C6056BECB11D}" type="datetimeFigureOut">
              <a:rPr lang="fr-FR" smtClean="0"/>
              <a:t>01/10/2019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42C29-DE2E-4E24-BBCF-4AEEECC009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714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98F39-2516-4A3E-A5E5-C6056BECB11D}" type="datetimeFigureOut">
              <a:rPr lang="fr-FR" smtClean="0"/>
              <a:t>01/10/2019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42C29-DE2E-4E24-BBCF-4AEEECC009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8557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98F39-2516-4A3E-A5E5-C6056BECB11D}" type="datetimeFigureOut">
              <a:rPr lang="fr-FR" smtClean="0"/>
              <a:t>01/10/2019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42C29-DE2E-4E24-BBCF-4AEEECC009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3161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98F39-2516-4A3E-A5E5-C6056BECB11D}" type="datetimeFigureOut">
              <a:rPr lang="fr-FR" smtClean="0"/>
              <a:t>01/10/2019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42C29-DE2E-4E24-BBCF-4AEEECC009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2135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98F39-2516-4A3E-A5E5-C6056BECB11D}" type="datetimeFigureOut">
              <a:rPr lang="fr-FR" smtClean="0"/>
              <a:t>01/10/2019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42C29-DE2E-4E24-BBCF-4AEEECC009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0020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98F39-2516-4A3E-A5E5-C6056BECB11D}" type="datetimeFigureOut">
              <a:rPr lang="fr-FR" smtClean="0"/>
              <a:t>01/10/2019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42C29-DE2E-4E24-BBCF-4AEEECC009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1850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98F39-2516-4A3E-A5E5-C6056BECB11D}" type="datetimeFigureOut">
              <a:rPr lang="fr-FR" smtClean="0"/>
              <a:t>01/10/2019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42C29-DE2E-4E24-BBCF-4AEEECC009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4476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98F39-2516-4A3E-A5E5-C6056BECB11D}" type="datetimeFigureOut">
              <a:rPr lang="fr-FR" smtClean="0"/>
              <a:t>01/10/2019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42C29-DE2E-4E24-BBCF-4AEEECC009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5268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98F39-2516-4A3E-A5E5-C6056BECB11D}" type="datetimeFigureOut">
              <a:rPr lang="fr-FR" smtClean="0"/>
              <a:t>01/10/2019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42C29-DE2E-4E24-BBCF-4AEEECC009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4656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98F39-2516-4A3E-A5E5-C6056BECB11D}" type="datetimeFigureOut">
              <a:rPr lang="fr-FR" smtClean="0"/>
              <a:t>01/10/2019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9442C29-DE2E-4E24-BBCF-4AEEECC009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1102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  <p:sldLayoutId id="214748379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43282" y="430878"/>
            <a:ext cx="7766936" cy="1646302"/>
          </a:xfrm>
        </p:spPr>
        <p:txBody>
          <a:bodyPr/>
          <a:lstStyle/>
          <a:p>
            <a:pPr algn="l"/>
            <a:r>
              <a:rPr lang="es-419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boucle:</a:t>
            </a:r>
            <a:endParaRPr lang="fr-FR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89784" y="2384995"/>
            <a:ext cx="7766936" cy="261251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s-419" sz="2000" b="1" dirty="0" smtClean="0"/>
              <a:t>Dans cette presentation en va voir:</a:t>
            </a:r>
          </a:p>
          <a:p>
            <a:pPr marL="342900" indent="-342900" algn="l">
              <a:buFont typeface="+mj-lt"/>
              <a:buAutoNum type="arabicPeriod"/>
            </a:pPr>
            <a:r>
              <a:rPr lang="es-419" sz="2000" dirty="0" smtClean="0"/>
              <a:t>Definition des boucle.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s-419" sz="2000" dirty="0" smtClean="0"/>
              <a:t>Exemple simple while.</a:t>
            </a:r>
          </a:p>
          <a:p>
            <a:pPr marL="342900" indent="-342900" algn="l">
              <a:buFont typeface="+mj-lt"/>
              <a:buAutoNum type="arabicPeriod"/>
            </a:pPr>
            <a:r>
              <a:rPr lang="fr-FR" sz="2000" dirty="0" smtClean="0"/>
              <a:t>E</a:t>
            </a:r>
            <a:r>
              <a:rPr lang="es-419" sz="2000" dirty="0" smtClean="0"/>
              <a:t>xemple simple do…while.</a:t>
            </a:r>
          </a:p>
          <a:p>
            <a:pPr marL="342900" indent="-342900" algn="l">
              <a:buFont typeface="+mj-lt"/>
              <a:buAutoNum type="arabicPeriod"/>
            </a:pPr>
            <a:r>
              <a:rPr lang="fr-FR" sz="2000" dirty="0" smtClean="0"/>
              <a:t>E</a:t>
            </a:r>
            <a:r>
              <a:rPr lang="es-419" sz="2000" dirty="0" smtClean="0"/>
              <a:t>xemple simple for.</a:t>
            </a:r>
            <a:endParaRPr lang="fr-FR" sz="2000" dirty="0" smtClean="0"/>
          </a:p>
          <a:p>
            <a:pPr marL="342900" indent="-342900" algn="l">
              <a:buFont typeface="+mj-lt"/>
              <a:buAutoNum type="arabicPeriod"/>
            </a:pPr>
            <a:r>
              <a:rPr lang="fr-FR" sz="2000" dirty="0" smtClean="0"/>
              <a:t>L’instruction c</a:t>
            </a:r>
            <a:r>
              <a:rPr lang="es-419" sz="2000" dirty="0" smtClean="0"/>
              <a:t>ontinue.</a:t>
            </a:r>
          </a:p>
          <a:p>
            <a:pPr marL="342900" indent="-342900" algn="l">
              <a:buFont typeface="+mj-lt"/>
              <a:buAutoNum type="arabicPeriod"/>
            </a:pPr>
            <a:r>
              <a:rPr lang="fr-FR" sz="2000" dirty="0" smtClean="0"/>
              <a:t>L’instruction b</a:t>
            </a:r>
            <a:r>
              <a:rPr lang="es-419" sz="2000" dirty="0" smtClean="0"/>
              <a:t>reak .</a:t>
            </a:r>
          </a:p>
          <a:p>
            <a:pPr algn="l"/>
            <a:endParaRPr lang="es-419" sz="2400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6585124" y="5776112"/>
            <a:ext cx="2471596" cy="646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419" dirty="0" smtClean="0"/>
              <a:t>Groupe 1</a:t>
            </a:r>
          </a:p>
          <a:p>
            <a:r>
              <a:rPr lang="es-419" dirty="0" smtClean="0"/>
              <a:t>Yassine El atlassi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9454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419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 des boucle:</a:t>
            </a:r>
            <a:endParaRPr lang="fr-FR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boucle est une structure qui permet de répéter les mêmes instructions plusieurs fois</a:t>
            </a:r>
            <a:r>
              <a:rPr lang="fr-FR" dirty="0" smtClean="0"/>
              <a:t>.</a:t>
            </a:r>
          </a:p>
          <a:p>
            <a:r>
              <a:rPr lang="fr-FR" dirty="0" smtClean="0"/>
              <a:t>I</a:t>
            </a:r>
            <a:r>
              <a:rPr lang="es-419" dirty="0" smtClean="0"/>
              <a:t>l y a trois </a:t>
            </a:r>
            <a:r>
              <a:rPr lang="fr-FR" dirty="0"/>
              <a:t>types de boucles courantes en C </a:t>
            </a:r>
            <a:r>
              <a:rPr lang="fr-FR" dirty="0" smtClean="0"/>
              <a:t>:</a:t>
            </a:r>
          </a:p>
          <a:p>
            <a:pPr>
              <a:buFont typeface="+mj-lt"/>
              <a:buAutoNum type="arabicPeriod"/>
            </a:pPr>
            <a:r>
              <a:rPr lang="fr-FR" dirty="0" smtClean="0"/>
              <a:t>While.</a:t>
            </a:r>
          </a:p>
          <a:p>
            <a:pPr>
              <a:buFont typeface="+mj-lt"/>
              <a:buAutoNum type="arabicPeriod"/>
            </a:pPr>
            <a:r>
              <a:rPr lang="fr-FR" dirty="0"/>
              <a:t>D</a:t>
            </a:r>
            <a:r>
              <a:rPr lang="fr-FR" dirty="0" smtClean="0"/>
              <a:t>o</a:t>
            </a:r>
            <a:r>
              <a:rPr lang="fr-FR" dirty="0"/>
              <a:t>… </a:t>
            </a:r>
            <a:r>
              <a:rPr lang="fr-FR" dirty="0" smtClean="0"/>
              <a:t>while.</a:t>
            </a:r>
          </a:p>
          <a:p>
            <a:pPr>
              <a:buFont typeface="+mj-lt"/>
              <a:buAutoNum type="arabicPeriod"/>
            </a:pPr>
            <a:r>
              <a:rPr lang="fr-FR" dirty="0" smtClean="0"/>
              <a:t>For.</a:t>
            </a:r>
            <a:endParaRPr lang="fr-FR" dirty="0"/>
          </a:p>
          <a:p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24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419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Exemple simple while:</a:t>
            </a:r>
            <a:endParaRPr lang="fr-FR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91" y="2160588"/>
            <a:ext cx="7890256" cy="3881437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6677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419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Exemple simple do…while:</a:t>
            </a:r>
            <a:endParaRPr lang="fr-FR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66" y="2160588"/>
            <a:ext cx="7719505" cy="3881437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752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419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Exemple simple for:</a:t>
            </a:r>
            <a:endParaRPr lang="fr-FR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99" y="2268537"/>
            <a:ext cx="7834039" cy="3665538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9758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419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L’instruction continue:</a:t>
            </a:r>
            <a:endParaRPr lang="fr-FR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2130754"/>
          </a:xfrm>
        </p:spPr>
        <p:txBody>
          <a:bodyPr/>
          <a:lstStyle/>
          <a:p>
            <a:r>
              <a:rPr lang="fr-FR" dirty="0"/>
              <a:t>C'est une instruction de branchement automatique que l'on utilise au </a:t>
            </a:r>
            <a:r>
              <a:rPr lang="fr-FR" dirty="0"/>
              <a:t>l'intérieur </a:t>
            </a:r>
            <a:r>
              <a:rPr lang="fr-FR" dirty="0" smtClean="0"/>
              <a:t>d'une </a:t>
            </a:r>
            <a:r>
              <a:rPr lang="fr-FR" dirty="0"/>
              <a:t>boucle</a:t>
            </a:r>
            <a:r>
              <a:rPr lang="fr-FR" dirty="0" smtClean="0"/>
              <a:t>.</a:t>
            </a:r>
          </a:p>
          <a:p>
            <a:r>
              <a:rPr lang="fr-FR" dirty="0" smtClean="0"/>
              <a:t> </a:t>
            </a:r>
            <a:r>
              <a:rPr lang="fr-FR" dirty="0"/>
              <a:t>Si on exécute l'instruction "continue" </a:t>
            </a:r>
            <a:r>
              <a:rPr lang="fr-FR" dirty="0" smtClean="0"/>
              <a:t>dans une boucle alors il </a:t>
            </a:r>
            <a:r>
              <a:rPr lang="fr-FR" dirty="0"/>
              <a:t>passe directement au début de la </a:t>
            </a:r>
            <a:r>
              <a:rPr lang="fr-FR" dirty="0" smtClean="0"/>
              <a:t>boucle, </a:t>
            </a:r>
            <a:r>
              <a:rPr lang="fr-FR" dirty="0"/>
              <a:t>ignorant </a:t>
            </a:r>
            <a:r>
              <a:rPr lang="fr-FR" dirty="0" smtClean="0"/>
              <a:t>les instruction restantes.</a:t>
            </a:r>
          </a:p>
          <a:p>
            <a:r>
              <a:rPr lang="es-419" b="1" u="sng" dirty="0" smtClean="0">
                <a:solidFill>
                  <a:schemeClr val="accent1">
                    <a:lumMod val="75000"/>
                  </a:schemeClr>
                </a:solidFill>
              </a:rPr>
              <a:t>Exemple</a:t>
            </a:r>
            <a:r>
              <a:rPr lang="es-419" b="1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  <a:endParaRPr lang="fr-FR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2" t="9831" r="5203" b="6113"/>
          <a:stretch/>
        </p:blipFill>
        <p:spPr>
          <a:xfrm>
            <a:off x="2223332" y="3784347"/>
            <a:ext cx="5228850" cy="2833736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7117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l’instruction break: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fr-FR" dirty="0"/>
              <a:t>L'instruction break ne peut s'utiliser qu'à l'intérieur d'une </a:t>
            </a:r>
            <a:r>
              <a:rPr lang="fr-FR" b="1" dirty="0"/>
              <a:t>boucle</a:t>
            </a:r>
            <a:r>
              <a:rPr lang="fr-FR" dirty="0"/>
              <a:t> (que nous verrons au chapitre suivant) ou d'un</a:t>
            </a:r>
            <a:r>
              <a:rPr lang="fr-FR" b="1" dirty="0"/>
              <a:t> </a:t>
            </a:r>
            <a:r>
              <a:rPr lang="fr-FR" b="1" dirty="0" smtClean="0"/>
              <a:t>«switch»</a:t>
            </a:r>
            <a:r>
              <a:rPr lang="fr-FR" dirty="0" smtClean="0"/>
              <a:t>(type </a:t>
            </a:r>
            <a:r>
              <a:rPr lang="fr-FR" dirty="0"/>
              <a:t>de </a:t>
            </a:r>
            <a:r>
              <a:rPr lang="fr-FR" dirty="0" smtClean="0"/>
              <a:t>condition).</a:t>
            </a:r>
          </a:p>
          <a:p>
            <a:r>
              <a:rPr lang="fr-FR" dirty="0" smtClean="0"/>
              <a:t>B</a:t>
            </a:r>
            <a:r>
              <a:rPr lang="es-419" dirty="0" smtClean="0"/>
              <a:t>reak </a:t>
            </a:r>
            <a:r>
              <a:rPr lang="fr-FR" dirty="0" smtClean="0"/>
              <a:t>c'est </a:t>
            </a:r>
            <a:r>
              <a:rPr lang="fr-FR" dirty="0"/>
              <a:t>une instruction de branchement automatique en fin de boucle </a:t>
            </a:r>
            <a:r>
              <a:rPr lang="fr-FR" dirty="0" smtClean="0"/>
              <a:t>elle </a:t>
            </a:r>
            <a:r>
              <a:rPr lang="fr-FR" dirty="0"/>
              <a:t>permet de se brancher à la première instruction qui suit le '}' </a:t>
            </a:r>
            <a:r>
              <a:rPr lang="fr-FR" dirty="0" smtClean="0"/>
              <a:t>fermant la boucle,</a:t>
            </a:r>
          </a:p>
          <a:p>
            <a:r>
              <a:rPr lang="es-419" b="1" u="sng" dirty="0" smtClean="0">
                <a:solidFill>
                  <a:schemeClr val="accent1">
                    <a:lumMod val="75000"/>
                  </a:schemeClr>
                </a:solidFill>
              </a:rPr>
              <a:t>Exemple</a:t>
            </a:r>
            <a:r>
              <a:rPr lang="es-419" b="1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  <a:endParaRPr lang="fr-F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273" y="3693218"/>
            <a:ext cx="4753186" cy="2946020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385327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78</TotalTime>
  <Words>197</Words>
  <Application>Microsoft Office PowerPoint</Application>
  <PresentationFormat>Grand écran</PresentationFormat>
  <Paragraphs>27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Facette</vt:lpstr>
      <vt:lpstr>Les boucle:</vt:lpstr>
      <vt:lpstr>Definition des boucle:</vt:lpstr>
      <vt:lpstr>Exemple simple while:</vt:lpstr>
      <vt:lpstr>Exemple simple do…while:</vt:lpstr>
      <vt:lpstr>Exemple simple for:</vt:lpstr>
      <vt:lpstr>L’instruction continue:</vt:lpstr>
      <vt:lpstr>l’instruction break: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boucle:</dc:title>
  <dc:creator>Yapac 96</dc:creator>
  <cp:lastModifiedBy>Yapac 96</cp:lastModifiedBy>
  <cp:revision>12</cp:revision>
  <dcterms:created xsi:type="dcterms:W3CDTF">2019-09-30T09:04:15Z</dcterms:created>
  <dcterms:modified xsi:type="dcterms:W3CDTF">2019-10-01T16:47:35Z</dcterms:modified>
</cp:coreProperties>
</file>