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8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9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0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19762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66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17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78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380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5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5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1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4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6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0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00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533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9FDEF6-A9CB-4B8D-A854-7F54BC1CD1A7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C0B1-A4D3-415B-8BE6-9BDC681DBF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1746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FA0E1-AF1C-4680-B198-3974A7943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47855"/>
          </a:xfrm>
        </p:spPr>
        <p:txBody>
          <a:bodyPr>
            <a:normAutofit/>
          </a:bodyPr>
          <a:lstStyle/>
          <a:p>
            <a:r>
              <a:rPr lang="fr-FR" sz="9600" b="1" dirty="0"/>
              <a:t> La </a:t>
            </a:r>
            <a:r>
              <a:rPr lang="fr-FR" sz="9600" b="1"/>
              <a:t/>
            </a:r>
            <a:br>
              <a:rPr lang="fr-FR" sz="9600" b="1"/>
            </a:br>
            <a:r>
              <a:rPr lang="fr-FR" sz="9600" b="1" smtClean="0"/>
              <a:t>programmation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xmlns="" val="30838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FED0D-7DA4-495F-A08F-6D0D1C6D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20" y="1391478"/>
            <a:ext cx="9404723" cy="3856383"/>
          </a:xfrm>
        </p:spPr>
        <p:txBody>
          <a:bodyPr/>
          <a:lstStyle/>
          <a:p>
            <a:r>
              <a:rPr lang="fr-FR" sz="2800" dirty="0"/>
              <a:t>																																									La programmation est l’ensemble des activités qui permettent l’écriture des programmes informatiques ,c’est une étape importante du développement de logiciels .										</a:t>
            </a:r>
            <a:br>
              <a:rPr lang="fr-FR" sz="2800" dirty="0"/>
            </a:br>
            <a:r>
              <a:rPr lang="fr-FR" sz="2800" dirty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2979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0C99FC-9D0F-4293-9791-C59ADC21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33" y="1603513"/>
            <a:ext cx="9404723" cy="4810538"/>
          </a:xfrm>
        </p:spPr>
        <p:txBody>
          <a:bodyPr/>
          <a:lstStyle/>
          <a:p>
            <a:r>
              <a:rPr lang="fr-FR" sz="2800" dirty="0"/>
              <a:t>Les étapes du programmation :											1-Analyser les besoin 													2-Esquisser et présenter le projet de formation						3-demarre la conception du programme							 	4-prepare les documents requis									5-faire approuver les documents 									6-Implanter le programme et faire le suivi </a:t>
            </a:r>
          </a:p>
        </p:txBody>
      </p:sp>
    </p:spTree>
    <p:extLst>
      <p:ext uri="{BB962C8B-B14F-4D97-AF65-F5344CB8AC3E}">
        <p14:creationId xmlns:p14="http://schemas.microsoft.com/office/powerpoint/2010/main" xmlns="" val="95400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7</Words>
  <Application>Microsoft Office PowerPoint</Application>
  <PresentationFormat>Personnalisé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Ion</vt:lpstr>
      <vt:lpstr> La  programmation</vt:lpstr>
      <vt:lpstr>                                         La programmation est l’ensemble des activités qui permettent l’écriture des programmes informatiques ,c’est une étape importante du développement de logiciels .            </vt:lpstr>
      <vt:lpstr>Les étapes du programmation :           1-Analyser les besoin              2-Esquisser et présenter le projet de formation      3-demarre la conception du programme         4-prepare les documents requis         5-faire approuver les documents          6-Implanter le programme et faire le suivi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Flinder</dc:creator>
  <cp:lastModifiedBy>h</cp:lastModifiedBy>
  <cp:revision>9</cp:revision>
  <dcterms:created xsi:type="dcterms:W3CDTF">2019-09-10T19:26:18Z</dcterms:created>
  <dcterms:modified xsi:type="dcterms:W3CDTF">2019-09-13T17:41:29Z</dcterms:modified>
</cp:coreProperties>
</file>