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DFDCB5-787F-4576-93FE-FE05FCEBE4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10E81B2-F8C7-4276-8221-08A58AA210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1064790-7340-4B97-9AB2-A497A6B50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D3EE4-829D-4856-8C3F-7F0248BC2CCF}" type="datetimeFigureOut">
              <a:rPr lang="fr-FR" smtClean="0"/>
              <a:t>14/09/2019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85EEE00-54DB-4DD5-9344-6A9C34DCF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797EDF3-762C-4BB8-A8C6-315EADCC5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14AD-93FF-4F57-B4F8-9C4658DDC3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4277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C92520-B8E2-4A10-ABC9-5FE64C888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BC94EF0-15D7-4AA6-A2DD-3BC65F6A21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8F0DAAC-F42B-4751-9EDF-2C25779E5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D3EE4-829D-4856-8C3F-7F0248BC2CCF}" type="datetimeFigureOut">
              <a:rPr lang="fr-FR" smtClean="0"/>
              <a:t>14/09/2019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B6A71FD-4EFD-43AE-B4F5-93E112ED6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147A85F-DF4A-4B8F-AFB5-FAEEB6019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14AD-93FF-4F57-B4F8-9C4658DDC3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346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5578FDA-3250-4BAA-8251-E3DCC1A4CD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14196B7-54C1-4CE7-9E4D-2971E7E683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D852F5A-6478-46D5-A5AA-6D83E1F85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D3EE4-829D-4856-8C3F-7F0248BC2CCF}" type="datetimeFigureOut">
              <a:rPr lang="fr-FR" smtClean="0"/>
              <a:t>14/09/2019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0AAFE2D-316A-44D8-B083-6A59EB7EB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B96F81A-CE77-410B-83FE-EF34FF00A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14AD-93FF-4F57-B4F8-9C4658DDC3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0232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8743DB-1DB3-485D-91A3-BD5374713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8094471-78C2-47ED-8493-0ACB7F5055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A5F52A0-5E96-48CF-A5A6-FFD462F6F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D3EE4-829D-4856-8C3F-7F0248BC2CCF}" type="datetimeFigureOut">
              <a:rPr lang="fr-FR" smtClean="0"/>
              <a:t>14/09/2019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3EFD414-A543-4E53-BDF3-14DDD783F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92286FF-4168-416A-87DA-1E5C2A6EC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14AD-93FF-4F57-B4F8-9C4658DDC3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1017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C44ECF-41BD-4375-914A-F4A1E230A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23BEB4C-68DA-4207-B4AD-FDC1FC8EC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CE5BE2A-9B39-4CB1-8C26-9591B1F73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D3EE4-829D-4856-8C3F-7F0248BC2CCF}" type="datetimeFigureOut">
              <a:rPr lang="fr-FR" smtClean="0"/>
              <a:t>14/09/2019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D0D5EA9-5E21-4674-8121-CB75A30C4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6B74C99-F658-42C5-B5E9-C0F2DBBBE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14AD-93FF-4F57-B4F8-9C4658DDC3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8966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4AE676-0CB8-4769-A54E-8C07FF000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45E9780-28C7-4334-BE17-E0326BB98A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2657510-960C-4628-B70A-AFEE47C230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49103AF-B4FC-4DD0-B069-BF3ABE479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D3EE4-829D-4856-8C3F-7F0248BC2CCF}" type="datetimeFigureOut">
              <a:rPr lang="fr-FR" smtClean="0"/>
              <a:t>14/09/2019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6BA7E88-9459-46F3-8C9E-1FFB66300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2983C5E-76E0-44DF-8FCF-06A8AC371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14AD-93FF-4F57-B4F8-9C4658DDC3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4822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145279-F01F-41DD-B580-4C783BF10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8B6A157-D66E-46C1-A887-9E617EF307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D823331-C902-4998-80DE-31C18B1244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AD4CE12-1616-4364-AA0A-BD49841EDA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96EDF19-68D2-4B4F-AFF5-D1150E591D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BCA05FE-5B2D-4EC0-A614-7FD74B2CF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D3EE4-829D-4856-8C3F-7F0248BC2CCF}" type="datetimeFigureOut">
              <a:rPr lang="fr-FR" smtClean="0"/>
              <a:t>14/09/2019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7718DDE-05D7-4FAE-890C-FC3848D62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871729C-C9B6-49C4-B7F0-6BB86DB6E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14AD-93FF-4F57-B4F8-9C4658DDC3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0619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645E55-1D70-4CAC-BF54-F5D2FB149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6B04348-03D1-4B5A-A936-4C9BFDABB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D3EE4-829D-4856-8C3F-7F0248BC2CCF}" type="datetimeFigureOut">
              <a:rPr lang="fr-FR" smtClean="0"/>
              <a:t>14/09/2019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452720A-9F58-4B82-AAB1-EC662870E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233653C-0873-4AA2-860E-763E18B9F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14AD-93FF-4F57-B4F8-9C4658DDC3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8033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B93F59E-5611-49D3-BD6C-867791787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D3EE4-829D-4856-8C3F-7F0248BC2CCF}" type="datetimeFigureOut">
              <a:rPr lang="fr-FR" smtClean="0"/>
              <a:t>14/09/2019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A456728-C76B-4B43-94A8-DA12C11DA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5239FBB-1713-47EE-BFB7-B1C54C2D2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14AD-93FF-4F57-B4F8-9C4658DDC3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5939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E3A99A-F59E-406E-A80A-8D9ED4AB0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F65E041-A6D0-41E5-91E3-A01A27891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F0EB269-6218-4056-9F78-74FF3240FD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B4B69CD-1573-4471-BBB5-283880469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D3EE4-829D-4856-8C3F-7F0248BC2CCF}" type="datetimeFigureOut">
              <a:rPr lang="fr-FR" smtClean="0"/>
              <a:t>14/09/2019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20319F9-72DF-49F9-8E64-1F690E268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27CD43D-5B69-4366-8D79-9A5A883EF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14AD-93FF-4F57-B4F8-9C4658DDC3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9610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238982-44B1-4B91-AB55-E3DA14133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D8A9D21-1A30-4288-B7EA-69250BC45B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ED0ECCB-25E6-48AC-BAAA-21EB6BAA56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0D77BCC-91A0-4D29-B4E2-061B26514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D3EE4-829D-4856-8C3F-7F0248BC2CCF}" type="datetimeFigureOut">
              <a:rPr lang="fr-FR" smtClean="0"/>
              <a:t>14/09/2019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F0965AF-96AF-415A-BDAF-8FF67D846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4C4E44D-9C10-415B-A235-4736B8B5D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14AD-93FF-4F57-B4F8-9C4658DDC3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9186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C4AE16D-4CD7-41C7-9145-48B9FFB75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6240C32-9CB2-410C-9F3B-DC2013DAD5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5DF2D38-2FF2-465E-A00E-13C82DDFDA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3D3EE4-829D-4856-8C3F-7F0248BC2CCF}" type="datetimeFigureOut">
              <a:rPr lang="fr-FR" smtClean="0"/>
              <a:t>14/09/2019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65B2A78-9C75-4739-BF65-64B55235CE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1C88174-C37A-4363-80A8-A0C1241296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714AD-93FF-4F57-B4F8-9C4658DDC3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6449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F000A3-A637-4A84-950A-DB20DD5C5D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0912"/>
            <a:ext cx="10515600" cy="228254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4000" b="1" dirty="0">
                <a:solidFill>
                  <a:schemeClr val="accent1"/>
                </a:solidFill>
              </a:rPr>
              <a:t>Mohamed </a:t>
            </a:r>
            <a:r>
              <a:rPr lang="fr-FR" sz="4000" b="1" dirty="0" err="1">
                <a:solidFill>
                  <a:schemeClr val="accent1"/>
                </a:solidFill>
              </a:rPr>
              <a:t>khounti</a:t>
            </a:r>
            <a:endParaRPr lang="fr-FR" sz="4000" b="1" dirty="0">
              <a:solidFill>
                <a:schemeClr val="accent1"/>
              </a:solidFill>
            </a:endParaRPr>
          </a:p>
          <a:p>
            <a:pPr marL="0" indent="0" algn="ctr">
              <a:buNone/>
            </a:pPr>
            <a:r>
              <a:rPr lang="fr-FR" sz="4000" b="1" dirty="0"/>
              <a:t>Activité : </a:t>
            </a:r>
            <a:r>
              <a:rPr lang="fr-FR" sz="4000" dirty="0"/>
              <a:t>lecture </a:t>
            </a:r>
            <a:r>
              <a:rPr lang="fr-FR" sz="4000"/>
              <a:t>et Choix </a:t>
            </a:r>
            <a:r>
              <a:rPr lang="fr-FR" sz="4000" dirty="0"/>
              <a:t>de tuteur.</a:t>
            </a:r>
          </a:p>
          <a:p>
            <a:pPr marL="0" indent="0" algn="ctr">
              <a:buNone/>
            </a:pPr>
            <a:r>
              <a:rPr lang="fr-FR" sz="4000" b="1" dirty="0"/>
              <a:t>Projet : </a:t>
            </a:r>
            <a:r>
              <a:rPr lang="fr-FR" sz="4000" dirty="0"/>
              <a:t>définition de algorithme .</a:t>
            </a:r>
            <a:endParaRPr lang="fr-FR" sz="4000" b="1" dirty="0"/>
          </a:p>
          <a:p>
            <a:pPr marL="0" indent="0">
              <a:buNone/>
            </a:pPr>
            <a:endParaRPr lang="fr-FR" sz="4000" b="1" dirty="0"/>
          </a:p>
        </p:txBody>
      </p:sp>
    </p:spTree>
    <p:extLst>
      <p:ext uri="{BB962C8B-B14F-4D97-AF65-F5344CB8AC3E}">
        <p14:creationId xmlns:p14="http://schemas.microsoft.com/office/powerpoint/2010/main" val="1650577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1CDDA15A-5FCC-4153-8242-BE53400FEA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10440"/>
            <a:ext cx="9144000" cy="2907333"/>
          </a:xfrm>
        </p:spPr>
        <p:txBody>
          <a:bodyPr>
            <a:normAutofit/>
          </a:bodyPr>
          <a:lstStyle/>
          <a:p>
            <a:r>
              <a:rPr lang="fr-FR" dirty="0"/>
              <a:t>Un algorithme est une méthode générale pour résoudre un type de problèmes.</a:t>
            </a:r>
          </a:p>
          <a:p>
            <a:r>
              <a:rPr lang="fr-FR" dirty="0"/>
              <a:t> Il existe une multitude de langages d'</a:t>
            </a:r>
            <a:r>
              <a:rPr lang="fr-FR" b="1" dirty="0"/>
              <a:t>ordinateurs</a:t>
            </a:r>
            <a:r>
              <a:rPr lang="fr-FR" dirty="0"/>
              <a:t>, à mi-chemin entre le </a:t>
            </a:r>
            <a:r>
              <a:rPr lang="fr-FR" b="1" dirty="0"/>
              <a:t>langage</a:t>
            </a:r>
            <a:r>
              <a:rPr lang="fr-FR" dirty="0"/>
              <a:t> humain et le </a:t>
            </a:r>
            <a:r>
              <a:rPr lang="fr-FR" b="1" dirty="0"/>
              <a:t>langage</a:t>
            </a:r>
            <a:r>
              <a:rPr lang="fr-FR" dirty="0"/>
              <a:t> binaire: C, Basic,  Pascal, PHP.</a:t>
            </a:r>
          </a:p>
          <a:p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BE3EDC6-C632-45FF-8D48-66DC42EC59E2}"/>
              </a:ext>
            </a:extLst>
          </p:cNvPr>
          <p:cNvSpPr/>
          <p:nvPr/>
        </p:nvSpPr>
        <p:spPr>
          <a:xfrm>
            <a:off x="4139785" y="172278"/>
            <a:ext cx="526925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6000" b="1" dirty="0">
                <a:solidFill>
                  <a:schemeClr val="accent1"/>
                </a:solidFill>
              </a:rPr>
              <a:t>Définition</a:t>
            </a:r>
          </a:p>
          <a:p>
            <a:r>
              <a:rPr lang="fr-FR" sz="6000" b="1" dirty="0">
                <a:solidFill>
                  <a:schemeClr val="accent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9870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7E3F85-6179-4626-AA12-44B17F2A7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4800" b="1" dirty="0">
                <a:solidFill>
                  <a:schemeClr val="accent1"/>
                </a:solidFill>
              </a:rPr>
              <a:t>Ordre compréhensible par l’ordinateur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4BEED61-87D5-4DE1-982B-34F03E4220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6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fr-FR" b="1" cap="all" dirty="0">
                <a:solidFill>
                  <a:srgbClr val="FF0000"/>
                </a:solidFill>
              </a:rPr>
              <a:t>FONCTION PRINT () EN LANGAGE python:</a:t>
            </a:r>
          </a:p>
          <a:p>
            <a:pPr marL="0" indent="0">
              <a:buNone/>
            </a:pPr>
            <a:r>
              <a:rPr lang="fr-FR" dirty="0"/>
              <a:t>En langage de programmation python, la fonction </a:t>
            </a:r>
            <a:r>
              <a:rPr lang="fr-FR" dirty="0" err="1"/>
              <a:t>print</a:t>
            </a:r>
            <a:r>
              <a:rPr lang="fr-FR" dirty="0"/>
              <a:t> () permet d’imprimer les «valeurs de caractère, nombre , </a:t>
            </a:r>
            <a:r>
              <a:rPr lang="fr-FR" dirty="0" err="1"/>
              <a:t>float</a:t>
            </a:r>
            <a:r>
              <a:rPr lang="fr-FR" dirty="0"/>
              <a:t>,» sur l’écran de sortie.</a:t>
            </a:r>
          </a:p>
          <a:p>
            <a:pPr marL="0" indent="0">
              <a:buNone/>
            </a:pPr>
            <a:endParaRPr lang="fr-FR" b="1" cap="all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b="1" cap="all" dirty="0">
                <a:solidFill>
                  <a:schemeClr val="accent1"/>
                </a:solidFill>
              </a:rPr>
              <a:t>print(</a:t>
            </a:r>
            <a:r>
              <a:rPr lang="en-US" b="1" cap="all" dirty="0">
                <a:solidFill>
                  <a:schemeClr val="accent6"/>
                </a:solidFill>
              </a:rPr>
              <a:t>"</a:t>
            </a:r>
            <a:r>
              <a:rPr lang="fr-FR" dirty="0"/>
              <a:t> </a:t>
            </a:r>
            <a:r>
              <a:rPr lang="fr-FR" dirty="0">
                <a:solidFill>
                  <a:schemeClr val="accent6"/>
                </a:solidFill>
              </a:rPr>
              <a:t>Cette ligne sera imprimée.</a:t>
            </a:r>
            <a:r>
              <a:rPr lang="en-US" b="1" cap="all" dirty="0">
                <a:solidFill>
                  <a:schemeClr val="accent6"/>
                </a:solidFill>
              </a:rPr>
              <a:t> "</a:t>
            </a:r>
            <a:r>
              <a:rPr lang="en-US" b="1" cap="all" dirty="0">
                <a:solidFill>
                  <a:schemeClr val="accent1"/>
                </a:solidFill>
              </a:rPr>
              <a:t>)</a:t>
            </a:r>
            <a:endParaRPr lang="fr-FR" b="1" cap="all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fr-FR" b="1" cap="all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fr-FR" altLang="fr-FR" b="1" dirty="0">
                <a:solidFill>
                  <a:schemeClr val="accent1"/>
                </a:solidFill>
                <a:latin typeface="inherit"/>
              </a:rPr>
              <a:t>Résultat </a:t>
            </a:r>
            <a:r>
              <a:rPr lang="fr-FR" altLang="fr-FR" dirty="0">
                <a:solidFill>
                  <a:srgbClr val="222222"/>
                </a:solidFill>
                <a:latin typeface="inherit"/>
              </a:rPr>
              <a:t>: </a:t>
            </a:r>
            <a:r>
              <a:rPr lang="fr-FR" dirty="0">
                <a:solidFill>
                  <a:schemeClr val="accent6"/>
                </a:solidFill>
              </a:rPr>
              <a:t>Cette ligne sera imprimée.</a:t>
            </a:r>
            <a:r>
              <a:rPr lang="en-US" b="1" cap="all" dirty="0">
                <a:solidFill>
                  <a:schemeClr val="accent6"/>
                </a:solidFill>
              </a:rPr>
              <a:t> </a:t>
            </a: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0347A3B-77BD-41AD-B66A-2135BD621A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1589"/>
            <a:ext cx="32060" cy="134022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7457" rIns="0" bIns="-1745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772567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85</Words>
  <Application>Microsoft Office PowerPoint</Application>
  <PresentationFormat>Grand écran</PresentationFormat>
  <Paragraphs>15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inherit</vt:lpstr>
      <vt:lpstr>Thème Office</vt:lpstr>
      <vt:lpstr>Présentation PowerPoint</vt:lpstr>
      <vt:lpstr>Présentation PowerPoint</vt:lpstr>
      <vt:lpstr>Ordre compréhensible par l’ordinateur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Stagiaire</dc:creator>
  <cp:lastModifiedBy>Stagiaire</cp:lastModifiedBy>
  <cp:revision>7</cp:revision>
  <dcterms:created xsi:type="dcterms:W3CDTF">2019-09-14T10:26:02Z</dcterms:created>
  <dcterms:modified xsi:type="dcterms:W3CDTF">2019-09-14T11:35:49Z</dcterms:modified>
</cp:coreProperties>
</file>