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37AADA6-A092-471D-8787-7F79E0E752E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27E38C-74B7-45AE-AB3A-5234D6618C6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 </a:t>
            </a:r>
            <a:r>
              <a:rPr lang="en-US" dirty="0" err="1" smtClean="0">
                <a:solidFill>
                  <a:srgbClr val="0070C0"/>
                </a:solidFill>
              </a:rPr>
              <a:t>Yasine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Lazaar</a:t>
            </a:r>
            <a:r>
              <a:rPr lang="en-US" dirty="0" smtClean="0">
                <a:solidFill>
                  <a:srgbClr val="0070C0"/>
                </a:solidFill>
              </a:rPr>
              <a:t> :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Boucle </a:t>
            </a:r>
            <a:r>
              <a:rPr lang="en-US" b="1" i="1" dirty="0" smtClean="0"/>
              <a:t>if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langage</a:t>
            </a:r>
            <a:r>
              <a:rPr lang="en-US" b="1" dirty="0" smtClean="0"/>
              <a:t> 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37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MA" sz="4300" dirty="0">
                <a:solidFill>
                  <a:schemeClr val="tx1"/>
                </a:solidFill>
              </a:rPr>
              <a:t>En combinant plusieurs structures </a:t>
            </a:r>
            <a:r>
              <a:rPr lang="fr-MA" sz="4300" b="1" dirty="0">
                <a:solidFill>
                  <a:schemeClr val="tx1"/>
                </a:solidFill>
              </a:rPr>
              <a:t>if</a:t>
            </a:r>
            <a:r>
              <a:rPr lang="fr-MA" sz="4300" dirty="0">
                <a:solidFill>
                  <a:schemeClr val="tx1"/>
                </a:solidFill>
              </a:rPr>
              <a:t> - </a:t>
            </a:r>
            <a:r>
              <a:rPr lang="fr-MA" sz="4300" b="1" dirty="0" err="1">
                <a:solidFill>
                  <a:schemeClr val="tx1"/>
                </a:solidFill>
              </a:rPr>
              <a:t>else</a:t>
            </a:r>
            <a:r>
              <a:rPr lang="fr-MA" sz="4300" dirty="0">
                <a:solidFill>
                  <a:schemeClr val="tx1"/>
                </a:solidFill>
              </a:rPr>
              <a:t> en une expression nous obtenons une structure qui est très courante pour prendre des décisions entre plusieurs alternatives:</a:t>
            </a:r>
          </a:p>
          <a:p>
            <a:pPr marL="0" indent="0">
              <a:buNone/>
            </a:pPr>
            <a:r>
              <a:rPr lang="fr-MA" sz="4300" b="1" i="1" dirty="0" smtClean="0">
                <a:solidFill>
                  <a:schemeClr val="tx1"/>
                </a:solidFill>
              </a:rPr>
              <a:t>    if </a:t>
            </a:r>
            <a:r>
              <a:rPr lang="fr-MA" sz="4300" b="1" i="1" dirty="0">
                <a:solidFill>
                  <a:schemeClr val="tx1"/>
                </a:solidFill>
              </a:rPr>
              <a:t>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r>
              <a:rPr lang="fr-MA" sz="4300" b="1" i="1" dirty="0">
                <a:solidFill>
                  <a:schemeClr val="tx1"/>
                </a:solidFill>
              </a:rPr>
              <a:t> - ... - </a:t>
            </a:r>
            <a:r>
              <a:rPr lang="fr-MA" sz="4300" b="1" i="1" dirty="0" err="1">
                <a:solidFill>
                  <a:schemeClr val="tx1"/>
                </a:solidFill>
              </a:rPr>
              <a:t>else</a:t>
            </a:r>
            <a:endParaRPr lang="fr-MA" sz="4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MA" dirty="0" smtClean="0"/>
              <a:t/>
            </a:r>
            <a:br>
              <a:rPr lang="fr-MA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8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Exemples</a:t>
            </a:r>
            <a:r>
              <a:rPr lang="en-US" dirty="0" smtClean="0"/>
              <a:t> de </a:t>
            </a:r>
            <a:r>
              <a:rPr lang="en-US" i="1" dirty="0" smtClean="0"/>
              <a:t>if</a:t>
            </a:r>
            <a:endParaRPr lang="fr-FR" i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2" y="1628800"/>
            <a:ext cx="8661187" cy="5038206"/>
          </a:xfrm>
        </p:spPr>
      </p:pic>
    </p:spTree>
    <p:extLst>
      <p:ext uri="{BB962C8B-B14F-4D97-AF65-F5344CB8AC3E}">
        <p14:creationId xmlns:p14="http://schemas.microsoft.com/office/powerpoint/2010/main" val="24269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</TotalTime>
  <Words>17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Apothicaire</vt:lpstr>
      <vt:lpstr>Boucle if en langage C</vt:lpstr>
      <vt:lpstr>Definition</vt:lpstr>
      <vt:lpstr>Exemples de 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Boucle if en langage C</dc:title>
  <dc:creator>yassine</dc:creator>
  <cp:lastModifiedBy>yassine</cp:lastModifiedBy>
  <cp:revision>1</cp:revision>
  <dcterms:created xsi:type="dcterms:W3CDTF">2019-09-20T11:18:09Z</dcterms:created>
  <dcterms:modified xsi:type="dcterms:W3CDTF">2019-09-20T11:26:53Z</dcterms:modified>
</cp:coreProperties>
</file>