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294B-DFC6-4AEB-9A76-687C084EDFC5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C19767-1B00-434A-8CB5-A26A7689DE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97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294B-DFC6-4AEB-9A76-687C084EDFC5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C19767-1B00-434A-8CB5-A26A7689DE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63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294B-DFC6-4AEB-9A76-687C084EDFC5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C19767-1B00-434A-8CB5-A26A7689DE21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4485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294B-DFC6-4AEB-9A76-687C084EDFC5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C19767-1B00-434A-8CB5-A26A7689DE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93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294B-DFC6-4AEB-9A76-687C084EDFC5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C19767-1B00-434A-8CB5-A26A7689DE21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1602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294B-DFC6-4AEB-9A76-687C084EDFC5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C19767-1B00-434A-8CB5-A26A7689DE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343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294B-DFC6-4AEB-9A76-687C084EDFC5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9767-1B00-434A-8CB5-A26A7689DE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722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294B-DFC6-4AEB-9A76-687C084EDFC5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9767-1B00-434A-8CB5-A26A7689DE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33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294B-DFC6-4AEB-9A76-687C084EDFC5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9767-1B00-434A-8CB5-A26A7689DE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86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294B-DFC6-4AEB-9A76-687C084EDFC5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C19767-1B00-434A-8CB5-A26A7689DE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63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294B-DFC6-4AEB-9A76-687C084EDFC5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C19767-1B00-434A-8CB5-A26A7689DE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1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294B-DFC6-4AEB-9A76-687C084EDFC5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C19767-1B00-434A-8CB5-A26A7689DE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85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294B-DFC6-4AEB-9A76-687C084EDFC5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9767-1B00-434A-8CB5-A26A7689DE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01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294B-DFC6-4AEB-9A76-687C084EDFC5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9767-1B00-434A-8CB5-A26A7689DE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0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294B-DFC6-4AEB-9A76-687C084EDFC5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9767-1B00-434A-8CB5-A26A7689DE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52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294B-DFC6-4AEB-9A76-687C084EDFC5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C19767-1B00-434A-8CB5-A26A7689DE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53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B294B-DFC6-4AEB-9A76-687C084EDFC5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C19767-1B00-434A-8CB5-A26A7689DE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14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8FA497-121B-4E1C-B936-D3FD2E7FA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4898" y="3193365"/>
            <a:ext cx="9927101" cy="829995"/>
          </a:xfrm>
        </p:spPr>
        <p:txBody>
          <a:bodyPr>
            <a:normAutofit fontScale="90000"/>
          </a:bodyPr>
          <a:lstStyle/>
          <a:p>
            <a:r>
              <a:rPr lang="fr-FR" dirty="0"/>
              <a:t>Les opérateurs arithmétiques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A94A7C5-EA74-4DE7-9071-B4701988B0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344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678453-9E6F-4620-97C4-5D93F02F4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199" y="140677"/>
            <a:ext cx="8995118" cy="586078"/>
          </a:xfrm>
        </p:spPr>
        <p:txBody>
          <a:bodyPr>
            <a:normAutofit fontScale="90000"/>
          </a:bodyPr>
          <a:lstStyle/>
          <a:p>
            <a:r>
              <a:rPr lang="fr-FR" dirty="0"/>
              <a:t>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46CC1BB-4B86-4252-BB39-CE835BCC5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477108"/>
            <a:ext cx="10705513" cy="3840480"/>
          </a:xfrm>
        </p:spPr>
      </p:pic>
    </p:spTree>
    <p:extLst>
      <p:ext uri="{BB962C8B-B14F-4D97-AF65-F5344CB8AC3E}">
        <p14:creationId xmlns:p14="http://schemas.microsoft.com/office/powerpoint/2010/main" val="378988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4056E8-6809-4841-9E48-EEF1B922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829" y="2236763"/>
            <a:ext cx="11352626" cy="1547445"/>
          </a:xfrm>
        </p:spPr>
        <p:txBody>
          <a:bodyPr/>
          <a:lstStyle/>
          <a:p>
            <a:r>
              <a:rPr lang="fr-FR" dirty="0"/>
              <a:t>Les conversions de type : implicites et explicites (cast)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6DF5CF-D1B4-43D5-9A89-C5EA78DCC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8605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A1A0A0-5E5C-4188-BBBA-39EAF47C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conversions implicites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D71532-DD08-4EC9-BC86-20282930D7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6654" y="2674801"/>
            <a:ext cx="985869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conversions implicites sont effectuées par le compilateur pour l'évaluation d'une expression.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Prenons le cas de l'affectation suivante 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var_destination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expression 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où expression peut comporter un mélange de variables de types différents et d'opérateurs. Par exemple 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var_double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var_int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*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var_float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91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B982BD-9756-4055-B3F5-68F68CD8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:</a:t>
            </a:r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1B6226C8-3170-4C2B-9585-98085A769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82018"/>
            <a:ext cx="8915400" cy="3829204"/>
          </a:xfrm>
        </p:spPr>
        <p:txBody>
          <a:bodyPr/>
          <a:lstStyle/>
          <a:p>
            <a:r>
              <a:rPr lang="fr-FR" dirty="0"/>
              <a:t>Le produit est effectué dans le type dominant </a:t>
            </a:r>
            <a:r>
              <a:rPr lang="fr-FR" dirty="0" err="1"/>
              <a:t>float</a:t>
            </a:r>
            <a:r>
              <a:rPr lang="fr-FR" dirty="0"/>
              <a:t> (</a:t>
            </a:r>
            <a:r>
              <a:rPr lang="fr-FR" dirty="0" err="1"/>
              <a:t>var_int</a:t>
            </a:r>
            <a:r>
              <a:rPr lang="fr-FR" dirty="0"/>
              <a:t> est pour cela convertie en </a:t>
            </a:r>
            <a:r>
              <a:rPr lang="fr-FR" dirty="0" err="1"/>
              <a:t>float</a:t>
            </a:r>
            <a:r>
              <a:rPr lang="fr-FR" dirty="0"/>
              <a:t> par le compilateur). Puis son résultat est converti en double au moment de l’affectation à la variable </a:t>
            </a:r>
            <a:r>
              <a:rPr lang="fr-FR" i="1" dirty="0" err="1"/>
              <a:t>var_double</a:t>
            </a:r>
            <a:r>
              <a:rPr lang="fr-FR" dirty="0"/>
              <a:t> (sans perte d’information dans ce sens).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var_double</a:t>
            </a:r>
            <a:r>
              <a:rPr lang="fr-FR" dirty="0"/>
              <a:t> = </a:t>
            </a:r>
            <a:r>
              <a:rPr lang="fr-FR" dirty="0" err="1"/>
              <a:t>var_int</a:t>
            </a:r>
            <a:r>
              <a:rPr lang="fr-FR" dirty="0"/>
              <a:t> * </a:t>
            </a:r>
            <a:r>
              <a:rPr lang="fr-FR" dirty="0" err="1"/>
              <a:t>var_float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03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A4938-ECAD-42B8-9BAD-BCAA972D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conversions explicites : l'opérateur de cast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75917E-98A2-4A05-907B-AF164ADA4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La conversion implicite effectuée par le compilateur, ou le type utilisé pour un calcul, ne convient pas toujours au programmeur : celui‐ci peut forcer la conversion d'une expression quelconque </a:t>
            </a:r>
            <a:r>
              <a:rPr lang="fr-FR" sz="2000" b="1" dirty="0"/>
              <a:t>dans le type</a:t>
            </a:r>
            <a:r>
              <a:rPr lang="fr-FR" sz="2000" dirty="0"/>
              <a:t> </a:t>
            </a:r>
            <a:r>
              <a:rPr lang="fr-FR" sz="2000" b="1" dirty="0"/>
              <a:t>de son choix </a:t>
            </a:r>
            <a:r>
              <a:rPr lang="fr-FR" sz="2000" dirty="0"/>
              <a:t>grâce à l'opérateur unaire de conversion appelé cast.</a:t>
            </a:r>
          </a:p>
        </p:txBody>
      </p:sp>
    </p:spTree>
    <p:extLst>
      <p:ext uri="{BB962C8B-B14F-4D97-AF65-F5344CB8AC3E}">
        <p14:creationId xmlns:p14="http://schemas.microsoft.com/office/powerpoint/2010/main" val="10021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F3F25-7EC9-4422-85F1-0A1C5C6B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Exemple: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28F69AF-2EA7-4379-9213-60FD86D79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1"/>
            <a:ext cx="7606152" cy="2917936"/>
          </a:xfrm>
        </p:spPr>
      </p:pic>
    </p:spTree>
    <p:extLst>
      <p:ext uri="{BB962C8B-B14F-4D97-AF65-F5344CB8AC3E}">
        <p14:creationId xmlns:p14="http://schemas.microsoft.com/office/powerpoint/2010/main" val="2977680724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</TotalTime>
  <Words>151</Words>
  <Application>Microsoft Office PowerPoint</Application>
  <PresentationFormat>Grand écran</PresentationFormat>
  <Paragraphs>17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Brin</vt:lpstr>
      <vt:lpstr>Les opérateurs arithmétiques </vt:lpstr>
      <vt:lpstr> </vt:lpstr>
      <vt:lpstr>Les conversions de type : implicites et explicites (cast)</vt:lpstr>
      <vt:lpstr>Les conversions implicites</vt:lpstr>
      <vt:lpstr>Exemple :</vt:lpstr>
      <vt:lpstr>Les conversions explicites : l'opérateur de cast</vt:lpstr>
      <vt:lpstr>Exemple: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opérateurs arithmétiques </dc:title>
  <dc:creator>Stagiaire</dc:creator>
  <cp:lastModifiedBy>Stagiaire</cp:lastModifiedBy>
  <cp:revision>3</cp:revision>
  <dcterms:created xsi:type="dcterms:W3CDTF">2019-10-01T14:21:13Z</dcterms:created>
  <dcterms:modified xsi:type="dcterms:W3CDTF">2019-10-01T14:39:22Z</dcterms:modified>
</cp:coreProperties>
</file>