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BFA-6063-4764-8BF0-46C4D8522CE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745-144B-4780-BF1C-6C446034D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84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BFA-6063-4764-8BF0-46C4D8522CE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745-144B-4780-BF1C-6C446034D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03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BFA-6063-4764-8BF0-46C4D8522CE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745-144B-4780-BF1C-6C446034D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BFA-6063-4764-8BF0-46C4D8522CE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745-144B-4780-BF1C-6C446034D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9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BFA-6063-4764-8BF0-46C4D8522CE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745-144B-4780-BF1C-6C446034D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19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BFA-6063-4764-8BF0-46C4D8522CE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745-144B-4780-BF1C-6C446034D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36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BFA-6063-4764-8BF0-46C4D8522CE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745-144B-4780-BF1C-6C446034D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66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BFA-6063-4764-8BF0-46C4D8522CE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745-144B-4780-BF1C-6C446034D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42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BFA-6063-4764-8BF0-46C4D8522CE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745-144B-4780-BF1C-6C446034D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90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BFA-6063-4764-8BF0-46C4D8522CE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745-144B-4780-BF1C-6C446034D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7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BFA-6063-4764-8BF0-46C4D8522CE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745-144B-4780-BF1C-6C446034D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45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D9BFA-6063-4764-8BF0-46C4D8522CE5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5745-144B-4780-BF1C-6C446034DE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01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Mohamed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khounti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1"/>
                </a:solidFill>
              </a:rPr>
              <a:t>Les fonctions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définition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Comme dans la plupart des langages, on peut en C découper un programme en plusieurs fonctions. Une seule de ces fonctions existe obligatoirement ; c'est la fonction principale appelée </a:t>
            </a:r>
            <a:r>
              <a:rPr lang="fr-FR" sz="2000" b="1" dirty="0" smtClean="0">
                <a:solidFill>
                  <a:srgbClr val="C00000"/>
                </a:solidFill>
              </a:rPr>
              <a:t>main</a:t>
            </a:r>
            <a:r>
              <a:rPr lang="fr-FR" sz="2000" dirty="0"/>
              <a:t>. Cette fonction principale peut, </a:t>
            </a:r>
            <a:r>
              <a:rPr lang="fr-FR" sz="2000" dirty="0" smtClean="0"/>
              <a:t>appeler </a:t>
            </a:r>
            <a:r>
              <a:rPr lang="fr-FR" sz="2000" dirty="0"/>
              <a:t>une ou plusieurs fonctions secondaires. De même, chaque fonction secondaire peut appeler d'autres fonctions secondaires ou s'appeler </a:t>
            </a:r>
            <a:r>
              <a:rPr lang="fr-FR" sz="2000" dirty="0" smtClean="0"/>
              <a:t>elle-même.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5534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 structure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d'une fonction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TP\Desktop\cad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814687" cy="259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30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Simple travail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d'une fonction</a:t>
            </a:r>
          </a:p>
        </p:txBody>
      </p:sp>
      <p:pic>
        <p:nvPicPr>
          <p:cNvPr id="2050" name="Picture 2" descr="C:\Users\TP\Desktop\fu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39" y="1556792"/>
            <a:ext cx="6386797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1637" y="3356992"/>
            <a:ext cx="720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L'entrée</a:t>
            </a:r>
            <a:r>
              <a:rPr lang="fr-FR" sz="2000" dirty="0"/>
              <a:t>: on fait « rentrer » des informations dans la fonction (en lui donnant des informations avec lesquelles travailler).</a:t>
            </a:r>
          </a:p>
          <a:p>
            <a:r>
              <a:rPr lang="fr-FR" sz="2000" b="1" dirty="0"/>
              <a:t>Les calculs</a:t>
            </a:r>
            <a:r>
              <a:rPr lang="fr-FR" sz="2000" dirty="0"/>
              <a:t> : grâce aux informations qu'elle a reçues en entrée, la fonction travaille.</a:t>
            </a:r>
          </a:p>
          <a:p>
            <a:r>
              <a:rPr lang="fr-FR" sz="2000" b="1" dirty="0"/>
              <a:t>La sortie</a:t>
            </a:r>
            <a:r>
              <a:rPr lang="fr-FR" sz="2000" dirty="0"/>
              <a:t> : une fois qu'elle a fini ses calculs, la fonction renvoie un résultat. C'est ce qu'on appelle la sortie, ou encore le retour.</a:t>
            </a:r>
          </a:p>
        </p:txBody>
      </p:sp>
    </p:spTree>
    <p:extLst>
      <p:ext uri="{BB962C8B-B14F-4D97-AF65-F5344CB8AC3E}">
        <p14:creationId xmlns:p14="http://schemas.microsoft.com/office/powerpoint/2010/main" val="158426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  <a:cs typeface="Arial" pitchFamily="34" charset="0"/>
              </a:rPr>
              <a:t>En résumé</a:t>
            </a:r>
            <a:b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  <a:cs typeface="Arial" pitchFamily="34" charset="0"/>
              </a:rPr>
            </a:b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085802"/>
            <a:ext cx="8567936" cy="4829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  <a:cs typeface="Arial" pitchFamily="34" charset="0"/>
              </a:rPr>
              <a:t>En résumé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tserrat"/>
                <a:cs typeface="Arial" pitchFamily="34" charset="0"/>
              </a:rPr>
              <a:t>Les fonctions s'appellent entre elles. Ainsi, le </a:t>
            </a: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 </a:t>
            </a: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tserrat"/>
                <a:cs typeface="Arial" pitchFamily="34" charset="0"/>
              </a:rPr>
              <a:t>peut appeler des fonctions toutes prêtes telles que </a:t>
            </a:r>
            <a:r>
              <a:rPr kumimoji="0" lang="fr-FR" altLang="fr-FR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tserrat"/>
                <a:cs typeface="Arial" pitchFamily="34" charset="0"/>
              </a:rPr>
              <a:t>ou </a:t>
            </a:r>
            <a:r>
              <a:rPr kumimoji="0" lang="fr-FR" altLang="fr-FR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scanf</a:t>
            </a: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tserrat"/>
                <a:cs typeface="Arial" pitchFamily="34" charset="0"/>
              </a:rPr>
              <a:t>, mais aussi des fonctions que nous avons créées.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tserrat"/>
                <a:cs typeface="Arial" pitchFamily="34" charset="0"/>
              </a:rPr>
              <a:t>Une fonction récupère en entrée des variables qu'on appelle </a:t>
            </a:r>
            <a:r>
              <a:rPr kumimoji="0" lang="fr-FR" altLang="fr-FR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tserrat"/>
                <a:cs typeface="Arial" pitchFamily="34" charset="0"/>
              </a:rPr>
              <a:t>paramètres</a:t>
            </a: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tserrat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tserrat"/>
                <a:cs typeface="Arial" pitchFamily="34" charset="0"/>
              </a:rPr>
              <a:t>Elle effectue certaines opérations avec ces paramètres puis retourne en général une valeur à l'aide de l'instruction </a:t>
            </a: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tserrat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</Words>
  <Application>Microsoft Office PowerPoint</Application>
  <PresentationFormat>Affichage à l'écran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Mohamed khounti</vt:lpstr>
      <vt:lpstr>définition</vt:lpstr>
      <vt:lpstr> structure d'une fonction</vt:lpstr>
      <vt:lpstr>Simple travail d'une fonction</vt:lpstr>
      <vt:lpstr>En résumé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Mohamed khounti</dc:title>
  <dc:creator>Utilisateur Windows</dc:creator>
  <cp:lastModifiedBy>Utilisateur Windows</cp:lastModifiedBy>
  <cp:revision>3</cp:revision>
  <dcterms:created xsi:type="dcterms:W3CDTF">2019-10-01T15:25:01Z</dcterms:created>
  <dcterms:modified xsi:type="dcterms:W3CDTF">2019-10-01T15:39:59Z</dcterms:modified>
</cp:coreProperties>
</file>