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B2376-05C4-4184-A8AA-761B1356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DCF84D-9B03-49EE-80A7-59FF76300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EC535-A43A-47ED-9464-28E493D8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DB8EE-DE21-45B2-BF4A-C0B83F0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1DB22-DEC3-45D9-BD32-D8FD6D21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CC66C-17E4-44E4-BAEC-1CF1508D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281C98-6B70-403D-B80A-316B6A07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F2B40-A056-4BB2-BF2A-88BD9BD0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9036E-BC87-4525-947E-4ACB86F9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F3102-2843-46F3-96FC-CCF6408F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B02A6-10F1-4ACF-9BE6-E0D522B8D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1903A-CA7B-4D56-89B9-6EE9FE8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27052-CC53-4722-B42D-82959BBE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6806E-7864-479F-8A99-D7721F70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13E90-ECBF-4A8C-B408-8E5882AB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88ECD-2CA7-4199-9A37-7A7A15C8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DE0DB-93C2-42DA-B078-EA88272A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9A3F2-2DD4-4B91-B6EC-EB28F0A3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8C2CF-0E3A-479C-9157-A648967A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7ED2D-FE22-429D-A0B2-12AAB75E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3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6870D-E05D-400D-B827-4551AC10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FC4958-1491-4553-957D-58C53E7B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2F385-2671-40F7-A009-B9A352A8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D4CE2-8489-4E7D-99BD-724588C9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FBDE3-DE2F-4432-AF4C-F0DC9FD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D485C-4FC4-46FB-B7D5-79F54DFB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D1800-FA0C-4398-9B64-84C6386AD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F50AF4-423A-4DDD-870A-BA18043C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3281-4206-4E23-9F6F-AFFEFACB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575DB-5F83-4546-8867-5E0FB7C8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92CE3-A447-42E7-8943-44463D00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D3429-818C-4555-A278-A39F0408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0905D-2F37-4DC7-9B91-B7FF26F1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98D45-748D-4392-87A2-7C7A88BE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85B288-8BD3-467A-907B-69F408C45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D4F11E-4C3E-4068-925F-57DF0FE96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A9D78D-0743-4156-A6E2-D5D5FF1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DB0C3D-E19B-46DE-B02C-D9E83E4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77007F-F54C-4868-A043-B05FDEF0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4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9E075-BFC9-4BC4-8033-FD854C6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EF4CF-C928-4FC9-9ACD-D294B10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F7D6B6-F099-4A92-A877-81FB1BF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3B81F6-F568-4431-9970-E7D8E4EE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5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2C4BF-E764-4DE8-8966-0BBB6CD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6E972-414C-4FF5-8F8E-AA6272EA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07305A-3EE3-4827-B0EE-E161E4EF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0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8A0F2-DD57-45EF-9702-09CFC5CF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7FC43-5D05-4D91-9A68-7D68D452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4E7A40-5630-4744-8918-24423432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272951-D18A-45F5-AC8E-358C9F3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467553-6848-43AC-BC6C-1FA8BEE9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3A3911-7E98-41E4-9EAF-ADC8AC97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9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633D7-FB62-462F-97C8-6A913B5C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91F09D-1EAE-4E9E-A84C-66A9B270B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670D5D-5F5A-481A-8236-099793F6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9245E6-618A-47D3-8B1C-C13F0838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A6896-8C4A-4548-BD96-FE1F860D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042F6-273D-4744-A2E9-12597D4B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3DD6B2-98BD-4F75-98E2-CDFA1271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46C1B-EA2B-4F0B-B115-A48B5702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CCE0C-98CE-4341-B421-FA1C4BED9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68E7-CA58-46CA-A884-4C70962FE3AC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96384B-0E1A-41C3-898F-F41F72D1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6FBAB2-B135-4DA7-B74F-92DDEC316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5D36-0F2D-4689-AFC9-568DE0E34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51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BEC30DA-A5A0-43EF-A0B3-A5C26DD4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7" y="3564836"/>
            <a:ext cx="11251096" cy="4147930"/>
          </a:xfrm>
        </p:spPr>
        <p:txBody>
          <a:bodyPr>
            <a:normAutofit/>
          </a:bodyPr>
          <a:lstStyle/>
          <a:p>
            <a:r>
              <a:rPr lang="fr-FR" sz="3600" dirty="0"/>
              <a:t>Programmation est l’action et l’effet de programmer </a:t>
            </a:r>
          </a:p>
          <a:p>
            <a:r>
              <a:rPr lang="fr-FR" sz="3600" dirty="0"/>
              <a:t>La programmation est réalisée moyennant l’usage des algorithmes, qui sont des séquences finies, ordonnées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3CA36-F872-4545-812D-42CC01BB4757}"/>
              </a:ext>
            </a:extLst>
          </p:cNvPr>
          <p:cNvSpPr/>
          <p:nvPr/>
        </p:nvSpPr>
        <p:spPr>
          <a:xfrm>
            <a:off x="-119270" y="767474"/>
            <a:ext cx="11834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/>
              <a:t> Définition de la programmation </a:t>
            </a:r>
          </a:p>
        </p:txBody>
      </p:sp>
    </p:spTree>
    <p:extLst>
      <p:ext uri="{BB962C8B-B14F-4D97-AF65-F5344CB8AC3E}">
        <p14:creationId xmlns:p14="http://schemas.microsoft.com/office/powerpoint/2010/main" val="203970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46EE1-10D5-4BB8-9D56-BFFC52833C65}"/>
              </a:ext>
            </a:extLst>
          </p:cNvPr>
          <p:cNvSpPr/>
          <p:nvPr/>
        </p:nvSpPr>
        <p:spPr>
          <a:xfrm>
            <a:off x="636104" y="26174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15AD4-C87B-49D9-851A-9D4FD3BC81B3}"/>
              </a:ext>
            </a:extLst>
          </p:cNvPr>
          <p:cNvSpPr/>
          <p:nvPr/>
        </p:nvSpPr>
        <p:spPr>
          <a:xfrm>
            <a:off x="1325217" y="988512"/>
            <a:ext cx="108137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b="1" dirty="0"/>
              <a:t>Les Etapes De Programmation 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F0D03-050D-47B3-8E96-9E2C73A96B3A}"/>
              </a:ext>
            </a:extLst>
          </p:cNvPr>
          <p:cNvSpPr/>
          <p:nvPr/>
        </p:nvSpPr>
        <p:spPr>
          <a:xfrm>
            <a:off x="3174180" y="3323126"/>
            <a:ext cx="5843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Etape 1: connaitre de le problème</a:t>
            </a:r>
          </a:p>
          <a:p>
            <a:endParaRPr lang="fr-FR" sz="2800" b="1" dirty="0"/>
          </a:p>
          <a:p>
            <a:r>
              <a:rPr lang="fr-FR" sz="2800" b="1" dirty="0"/>
              <a:t>Etape 2: Choix du langage et des outils</a:t>
            </a:r>
            <a:r>
              <a:rPr lang="fr-FR" sz="2800" dirty="0"/>
              <a:t> </a:t>
            </a:r>
          </a:p>
          <a:p>
            <a:br>
              <a:rPr lang="fr-FR" sz="2800" dirty="0"/>
            </a:br>
            <a:r>
              <a:rPr lang="fr-FR" sz="2800" b="1" dirty="0"/>
              <a:t>Etape 3: Construire un prototype</a:t>
            </a:r>
            <a:r>
              <a:rPr lang="fr-FR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br>
              <a:rPr lang="fr-FR" sz="2800" dirty="0"/>
            </a:br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561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87B583-2D23-4D96-9893-02844F1C83BC}"/>
              </a:ext>
            </a:extLst>
          </p:cNvPr>
          <p:cNvSpPr/>
          <p:nvPr/>
        </p:nvSpPr>
        <p:spPr>
          <a:xfrm>
            <a:off x="1775792" y="3262629"/>
            <a:ext cx="8640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2B2B2B"/>
                </a:solidFill>
                <a:latin typeface="+mj-lt"/>
              </a:rPr>
              <a:t>Algorithme</a:t>
            </a:r>
            <a:r>
              <a:rPr lang="fr-FR" sz="3600" b="1" dirty="0">
                <a:solidFill>
                  <a:srgbClr val="332C33"/>
                </a:solidFill>
                <a:latin typeface="+mj-lt"/>
              </a:rPr>
              <a:t>, </a:t>
            </a:r>
            <a:r>
              <a:rPr lang="fr-FR" sz="3600" b="1" dirty="0">
                <a:solidFill>
                  <a:srgbClr val="2B2B2B"/>
                </a:solidFill>
                <a:latin typeface="+mj-lt"/>
              </a:rPr>
              <a:t>Traitement</a:t>
            </a:r>
            <a:r>
              <a:rPr lang="fr-FR" sz="3600" b="1" dirty="0">
                <a:solidFill>
                  <a:srgbClr val="332C33"/>
                </a:solidFill>
                <a:latin typeface="+mj-lt"/>
              </a:rPr>
              <a:t>,</a:t>
            </a:r>
            <a:br>
              <a:rPr lang="fr-FR" sz="3600" b="1" dirty="0">
                <a:solidFill>
                  <a:srgbClr val="332C33"/>
                </a:solidFill>
                <a:latin typeface="+mj-lt"/>
              </a:rPr>
            </a:br>
            <a:r>
              <a:rPr lang="fr-FR" sz="3600" b="1" dirty="0">
                <a:solidFill>
                  <a:srgbClr val="2B2B2B"/>
                </a:solidFill>
                <a:latin typeface="+mj-lt"/>
              </a:rPr>
              <a:t>Langage</a:t>
            </a:r>
            <a:r>
              <a:rPr lang="fr-FR" sz="3600" b="1" dirty="0">
                <a:solidFill>
                  <a:srgbClr val="332C33"/>
                </a:solidFill>
                <a:latin typeface="+mj-lt"/>
              </a:rPr>
              <a:t>.</a:t>
            </a:r>
            <a:r>
              <a:rPr lang="fr-FR" sz="3600" b="1" dirty="0">
                <a:latin typeface="+mj-lt"/>
              </a:rPr>
              <a:t> </a:t>
            </a:r>
            <a:br>
              <a:rPr lang="fr-FR" sz="3600" b="1" dirty="0">
                <a:latin typeface="+mj-lt"/>
              </a:rPr>
            </a:br>
            <a:endParaRPr lang="fr-FR" sz="3600" b="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A5DF-1399-498D-9C10-D1D396A9229F}"/>
              </a:ext>
            </a:extLst>
          </p:cNvPr>
          <p:cNvSpPr/>
          <p:nvPr/>
        </p:nvSpPr>
        <p:spPr>
          <a:xfrm>
            <a:off x="4134679" y="82538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6000" b="1" dirty="0"/>
              <a:t>Les mots clé</a:t>
            </a:r>
          </a:p>
        </p:txBody>
      </p:sp>
    </p:spTree>
    <p:extLst>
      <p:ext uri="{BB962C8B-B14F-4D97-AF65-F5344CB8AC3E}">
        <p14:creationId xmlns:p14="http://schemas.microsoft.com/office/powerpoint/2010/main" val="4058366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6</cp:revision>
  <dcterms:created xsi:type="dcterms:W3CDTF">2019-09-11T10:44:41Z</dcterms:created>
  <dcterms:modified xsi:type="dcterms:W3CDTF">2019-09-11T11:30:04Z</dcterms:modified>
</cp:coreProperties>
</file>