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4040" y="3410415"/>
            <a:ext cx="10515598" cy="3329581"/>
          </a:xfrm>
        </p:spPr>
        <p:txBody>
          <a:bodyPr/>
          <a:lstStyle/>
          <a:p>
            <a:pPr marL="914400" indent="-914400">
              <a:buFont typeface="Wingdings" panose="05000000000000000000" pitchFamily="2" charset="2"/>
              <a:buChar char="v"/>
            </a:pPr>
            <a:r>
              <a:rPr lang="fr-FR" sz="6600" dirty="0">
                <a:solidFill>
                  <a:schemeClr val="bg1"/>
                </a:solidFill>
                <a:latin typeface="Britannic Bold" panose="020B0903060703020204" pitchFamily="34" charset="0"/>
              </a:rPr>
              <a:t>La</a:t>
            </a:r>
            <a:r>
              <a:rPr lang="fr-FR" sz="4400" dirty="0">
                <a:solidFill>
                  <a:schemeClr val="bg1"/>
                </a:solidFill>
                <a:latin typeface="Britannic Bold" panose="020B0903060703020204" pitchFamily="34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Britannic Bold" panose="020B0903060703020204" pitchFamily="34" charset="0"/>
              </a:rPr>
              <a:t>programmation </a:t>
            </a:r>
            <a:r>
              <a:rPr lang="fr-FR" sz="5400" dirty="0">
                <a:solidFill>
                  <a:schemeClr val="bg1"/>
                </a:solidFill>
                <a:latin typeface="Britannic Bold" panose="020B0903060703020204" pitchFamily="34" charset="0"/>
              </a:rPr>
              <a:t>:</a:t>
            </a:r>
            <a:br>
              <a:rPr lang="fr-FR" sz="5400" dirty="0"/>
            </a:br>
            <a:br>
              <a:rPr lang="fr-FR" sz="5400" dirty="0"/>
            </a:br>
            <a:r>
              <a:rPr lang="fr-FR" sz="4400" b="1" i="1" dirty="0"/>
              <a:t>1</a:t>
            </a:r>
            <a:r>
              <a:rPr lang="fr-FR" sz="4400" dirty="0"/>
              <a:t> - </a:t>
            </a:r>
            <a:r>
              <a:rPr lang="fr-FR" sz="4400" b="1" i="1" dirty="0"/>
              <a:t>Définition .</a:t>
            </a:r>
            <a:br>
              <a:rPr lang="fr-FR" sz="4400" dirty="0"/>
            </a:br>
            <a:r>
              <a:rPr lang="fr-FR" sz="4400" b="1" i="1" dirty="0"/>
              <a:t>2</a:t>
            </a:r>
            <a:r>
              <a:rPr lang="fr-FR" sz="4400" dirty="0"/>
              <a:t> - </a:t>
            </a:r>
            <a:r>
              <a:rPr lang="fr-FR" sz="4400" b="1" i="1" dirty="0"/>
              <a:t>Les étape de création d’un programme .</a:t>
            </a:r>
            <a:br>
              <a:rPr lang="fr-FR" sz="4400" dirty="0"/>
            </a:br>
            <a:r>
              <a:rPr lang="fr-FR" sz="4400" b="1" i="1" dirty="0"/>
              <a:t>3</a:t>
            </a:r>
            <a:r>
              <a:rPr lang="fr-FR" sz="4400" dirty="0"/>
              <a:t> - </a:t>
            </a:r>
            <a:r>
              <a:rPr lang="fr-FR" sz="4400" b="1" i="1" dirty="0"/>
              <a:t>Les mots clé .</a:t>
            </a:r>
            <a:br>
              <a:rPr lang="fr-FR" sz="4400" dirty="0"/>
            </a:br>
            <a:br>
              <a:rPr lang="fr-FR" sz="5400" dirty="0"/>
            </a:b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3491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0609" y="592127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1- Définition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half" idx="2"/>
          </p:nvPr>
        </p:nvSpPr>
        <p:spPr>
          <a:xfrm>
            <a:off x="853872" y="592127"/>
            <a:ext cx="10219289" cy="6265874"/>
          </a:xfrm>
        </p:spPr>
        <p:txBody>
          <a:bodyPr>
            <a:normAutofit/>
          </a:bodyPr>
          <a:lstStyle/>
          <a:p>
            <a:r>
              <a:rPr lang="fr-FR" sz="3200" dirty="0"/>
              <a:t>→  </a:t>
            </a:r>
            <a:r>
              <a:rPr lang="fr-FR" sz="3200" b="1" i="1" dirty="0"/>
              <a:t>La programmation </a:t>
            </a:r>
            <a:r>
              <a:rPr lang="fr-FR" sz="3200" dirty="0"/>
              <a:t>est une ensemble d’</a:t>
            </a:r>
            <a:r>
              <a:rPr lang="fr-FR" sz="3200" b="1" i="1" dirty="0"/>
              <a:t>opération</a:t>
            </a:r>
            <a:r>
              <a:rPr lang="fr-FR" sz="3200" dirty="0"/>
              <a:t> qui destine seulement sur </a:t>
            </a:r>
            <a:r>
              <a:rPr lang="fr-FR" sz="3200" b="1" i="1" dirty="0"/>
              <a:t>ordinateur</a:t>
            </a:r>
            <a:r>
              <a:rPr lang="fr-FR" sz="3200" dirty="0"/>
              <a:t>.</a:t>
            </a:r>
          </a:p>
          <a:p>
            <a:r>
              <a:rPr lang="fr-FR" sz="3200" dirty="0"/>
              <a:t>→  </a:t>
            </a:r>
            <a:r>
              <a:rPr lang="fr-FR" sz="3200" b="1" i="1" dirty="0"/>
              <a:t>Le programmeur </a:t>
            </a:r>
            <a:r>
              <a:rPr lang="fr-FR" sz="3200" dirty="0"/>
              <a:t>écris beaucoup </a:t>
            </a:r>
            <a:r>
              <a:rPr lang="fr-FR" sz="3200" b="1" i="1" dirty="0"/>
              <a:t>des Commandes</a:t>
            </a:r>
            <a:r>
              <a:rPr lang="fr-FR" sz="3200" dirty="0"/>
              <a:t> sur </a:t>
            </a:r>
            <a:r>
              <a:rPr lang="fr-FR" sz="3200" b="1" i="1" dirty="0"/>
              <a:t>ordinateur</a:t>
            </a:r>
            <a:r>
              <a:rPr lang="fr-FR" sz="3200" dirty="0"/>
              <a:t> ce qu’il doit faire .</a:t>
            </a:r>
          </a:p>
          <a:p>
            <a:r>
              <a:rPr lang="fr-FR" sz="3200" dirty="0"/>
              <a:t>→  </a:t>
            </a:r>
            <a:r>
              <a:rPr lang="fr-FR" sz="3200" b="1" i="1" dirty="0"/>
              <a:t>La programmation </a:t>
            </a:r>
            <a:r>
              <a:rPr lang="fr-FR" sz="3200" dirty="0"/>
              <a:t>est une chose qui Vous permet</a:t>
            </a:r>
            <a:r>
              <a:rPr lang="ar-MA" sz="3200" dirty="0"/>
              <a:t> </a:t>
            </a:r>
            <a:r>
              <a:rPr lang="fr-FR" sz="3200" b="1" i="1" dirty="0"/>
              <a:t>contrôler</a:t>
            </a:r>
            <a:r>
              <a:rPr lang="fr-FR" sz="3200" dirty="0"/>
              <a:t> ou </a:t>
            </a:r>
            <a:r>
              <a:rPr lang="fr-FR" sz="3200" b="1" i="1" dirty="0"/>
              <a:t>modifier</a:t>
            </a:r>
            <a:r>
              <a:rPr lang="fr-FR" sz="3200" dirty="0"/>
              <a:t> plusieurs </a:t>
            </a:r>
            <a:r>
              <a:rPr lang="fr-FR" sz="3200" b="1" i="1" dirty="0"/>
              <a:t>sites</a:t>
            </a:r>
            <a:r>
              <a:rPr lang="fr-FR" sz="3200" dirty="0"/>
              <a:t> et </a:t>
            </a:r>
            <a:r>
              <a:rPr lang="fr-FR" sz="3200" b="1" i="1" dirty="0"/>
              <a:t>applications</a:t>
            </a:r>
            <a:r>
              <a:rPr lang="fr-F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89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>
          <a:xfrm>
            <a:off x="618187" y="3595404"/>
            <a:ext cx="11075830" cy="23622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b="1" i="1" dirty="0"/>
              <a:t>- La premier chose : tu peut imaginer un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b="1" i="1" dirty="0"/>
              <a:t>- Deuxième : choisir un programme pour fait ce Project come java,c++,html….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b="1" i="1" dirty="0"/>
              <a:t>- Troisième : écrit tous les codes sur ce programme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3200" b="1" i="1" dirty="0"/>
          </a:p>
        </p:txBody>
      </p:sp>
      <p:sp>
        <p:nvSpPr>
          <p:cNvPr id="5" name="Rectangle 4"/>
          <p:cNvSpPr/>
          <p:nvPr/>
        </p:nvSpPr>
        <p:spPr>
          <a:xfrm>
            <a:off x="200943" y="792568"/>
            <a:ext cx="107147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2- </a:t>
            </a:r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étape de création d’un programme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58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>
          <a:xfrm>
            <a:off x="1257824" y="2091690"/>
            <a:ext cx="8825659" cy="446913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b="1" i="1" dirty="0"/>
              <a:t>La programmation .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b="1" i="1" dirty="0"/>
              <a:t>Ordinateur .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b="1" i="1" dirty="0"/>
              <a:t>Programmeur .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b="1" i="1" dirty="0"/>
              <a:t>Commande 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b="1" i="1" dirty="0"/>
              <a:t>Contrôler .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b="1" i="1" dirty="0"/>
              <a:t>Modifier .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b="1" i="1" dirty="0"/>
              <a:t>Sites .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b="1" i="1" dirty="0"/>
              <a:t>Application .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64350" y="749915"/>
            <a:ext cx="5160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 Les mots clé</a:t>
            </a:r>
          </a:p>
        </p:txBody>
      </p:sp>
    </p:spTree>
    <p:extLst>
      <p:ext uri="{BB962C8B-B14F-4D97-AF65-F5344CB8AC3E}">
        <p14:creationId xmlns:p14="http://schemas.microsoft.com/office/powerpoint/2010/main" val="3082726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115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Britannic Bold</vt:lpstr>
      <vt:lpstr>Century Gothic</vt:lpstr>
      <vt:lpstr>Wingdings</vt:lpstr>
      <vt:lpstr>Wingdings 3</vt:lpstr>
      <vt:lpstr>Ion</vt:lpstr>
      <vt:lpstr>La programmation :  1 - Définition . 2 - Les étape de création d’un programme . 3 - Les mots clé . 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</dc:title>
  <dc:creator>omar zaoujal</dc:creator>
  <cp:lastModifiedBy>Hamza Kadiri</cp:lastModifiedBy>
  <cp:revision>14</cp:revision>
  <dcterms:created xsi:type="dcterms:W3CDTF">2019-09-10T20:15:32Z</dcterms:created>
  <dcterms:modified xsi:type="dcterms:W3CDTF">2019-09-11T11:16:49Z</dcterms:modified>
</cp:coreProperties>
</file>