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72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4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88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10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43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2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25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42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0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98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33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6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1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71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8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40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6F988A-8C80-4F0C-89C0-24956B7C79E9}" type="datetimeFigureOut">
              <a:rPr lang="fr-FR" smtClean="0"/>
              <a:t>11/06/2019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E64FCF-9589-4CB1-97C3-C9DB7DF1C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48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13ACC-65A0-4D45-8CB3-C482C1A85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91" y="2916313"/>
            <a:ext cx="11741427" cy="1025373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dirty="0"/>
              <a:t>Programmation informatique </a:t>
            </a:r>
          </a:p>
        </p:txBody>
      </p:sp>
    </p:spTree>
    <p:extLst>
      <p:ext uri="{BB962C8B-B14F-4D97-AF65-F5344CB8AC3E}">
        <p14:creationId xmlns:p14="http://schemas.microsoft.com/office/powerpoint/2010/main" val="381462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42EFA-E54E-42C5-80CD-4D0F6B3F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Définition de la programmation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5CF2B-70DA-4DCA-A842-DC228AE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129657"/>
            <a:ext cx="12192000" cy="4059647"/>
          </a:xfrm>
        </p:spPr>
        <p:txBody>
          <a:bodyPr>
            <a:noAutofit/>
          </a:bodyPr>
          <a:lstStyle/>
          <a:p>
            <a:r>
              <a:rPr lang="fr-FR" sz="3400" dirty="0">
                <a:ea typeface="Adobe Heiti Std R" panose="020B0400000000000000" pitchFamily="34" charset="-128"/>
              </a:rPr>
              <a:t>La programmation informatique est l’écriture de programmes servant à créer un logiciel, Un programme contient l’ensemble des informations nécessaires pour que le logiciel remplisse sa tâche.</a:t>
            </a:r>
          </a:p>
        </p:txBody>
      </p:sp>
    </p:spTree>
    <p:extLst>
      <p:ext uri="{BB962C8B-B14F-4D97-AF65-F5344CB8AC3E}">
        <p14:creationId xmlns:p14="http://schemas.microsoft.com/office/powerpoint/2010/main" val="2665130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124CD-116B-41FF-95C4-0E5B0FD6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rôle du programmeur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F5F66-83EA-4FE2-AF4A-9FDCA219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86596"/>
            <a:ext cx="12192000" cy="4254500"/>
          </a:xfrm>
        </p:spPr>
        <p:txBody>
          <a:bodyPr>
            <a:normAutofit/>
          </a:bodyPr>
          <a:lstStyle/>
          <a:p>
            <a:r>
              <a:rPr lang="fr-FR" sz="3400" dirty="0"/>
              <a:t>Écrire des programmes qui réalisent de manière able les tâches attendues est la première mission</a:t>
            </a:r>
            <a:br>
              <a:rPr lang="fr-FR" sz="3400" dirty="0"/>
            </a:br>
            <a:r>
              <a:rPr lang="fr-FR" sz="3400" dirty="0"/>
              <a:t>du programmeur. Un débutant arrivera vite à créer des programmes simples. </a:t>
            </a:r>
          </a:p>
        </p:txBody>
      </p:sp>
    </p:spTree>
    <p:extLst>
      <p:ext uri="{BB962C8B-B14F-4D97-AF65-F5344CB8AC3E}">
        <p14:creationId xmlns:p14="http://schemas.microsoft.com/office/powerpoint/2010/main" val="1012173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55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Salle d’ions</vt:lpstr>
      <vt:lpstr>Programmation informatique </vt:lpstr>
      <vt:lpstr>Définition de la programmation :</vt:lpstr>
      <vt:lpstr>La rôle du programmeur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informatique</dc:title>
  <dc:creator>Stagiaire</dc:creator>
  <cp:lastModifiedBy>Stagiaire</cp:lastModifiedBy>
  <cp:revision>5</cp:revision>
  <dcterms:created xsi:type="dcterms:W3CDTF">2019-06-11T10:47:29Z</dcterms:created>
  <dcterms:modified xsi:type="dcterms:W3CDTF">2019-06-11T11:22:37Z</dcterms:modified>
</cp:coreProperties>
</file>