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smtClean="0"/>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smtClean="0"/>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smtClean="0"/>
              <a:t>Modifiez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9796027F-7875-4030-9381-8BD8C4F21935}" type="datetimeFigureOut">
              <a:rPr lang="en-US" dirty="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12/4/2019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12/4/2019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7" name="Date Placeholder 4"/>
          <p:cNvSpPr>
            <a:spLocks noGrp="1"/>
          </p:cNvSpPr>
          <p:nvPr>
            <p:ph type="dt" sz="half" idx="10"/>
          </p:nvPr>
        </p:nvSpPr>
        <p:spPr/>
        <p:txBody>
          <a:bodyPr/>
          <a:lstStyle/>
          <a:p>
            <a:fld id="{4509A250-FF31-4206-8172-F9D3106AACB1}" type="datetimeFigureOut">
              <a:rPr lang="en-US" dirty="0"/>
              <a:t>12/4/2019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smtClean="0"/>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12/4/2019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54955" y="154546"/>
            <a:ext cx="8825658" cy="4416773"/>
          </a:xfrm>
        </p:spPr>
        <p:txBody>
          <a:bodyPr/>
          <a:lstStyle/>
          <a:p>
            <a:r>
              <a:rPr lang="fr-MA" dirty="0" smtClean="0"/>
              <a:t>Description </a:t>
            </a:r>
            <a:r>
              <a:rPr lang="fr-MA" dirty="0"/>
              <a:t>du métier développeur multimédia</a:t>
            </a:r>
            <a:endParaRPr lang="fr-FR" dirty="0"/>
          </a:p>
        </p:txBody>
      </p:sp>
      <p:sp>
        <p:nvSpPr>
          <p:cNvPr id="3" name="Sous-titre 2"/>
          <p:cNvSpPr>
            <a:spLocks noGrp="1"/>
          </p:cNvSpPr>
          <p:nvPr>
            <p:ph type="subTitle" idx="1"/>
          </p:nvPr>
        </p:nvSpPr>
        <p:spPr>
          <a:xfrm>
            <a:off x="1154955" y="5215944"/>
            <a:ext cx="8825658" cy="422856"/>
          </a:xfrm>
        </p:spPr>
        <p:txBody>
          <a:bodyPr/>
          <a:lstStyle/>
          <a:p>
            <a:r>
              <a:rPr lang="fr-FR" dirty="0" smtClean="0"/>
              <a:t>                                                           Réalisé par: chikhiya ilham</a:t>
            </a:r>
            <a:endParaRPr lang="fr-FR" dirty="0"/>
          </a:p>
        </p:txBody>
      </p:sp>
    </p:spTree>
    <p:extLst>
      <p:ext uri="{BB962C8B-B14F-4D97-AF65-F5344CB8AC3E}">
        <p14:creationId xmlns:p14="http://schemas.microsoft.com/office/powerpoint/2010/main" val="3777717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Définition</a:t>
            </a:r>
            <a:endParaRPr lang="fr-FR" dirty="0"/>
          </a:p>
        </p:txBody>
      </p:sp>
      <p:sp>
        <p:nvSpPr>
          <p:cNvPr id="3" name="Espace réservé du contenu 2"/>
          <p:cNvSpPr>
            <a:spLocks noGrp="1"/>
          </p:cNvSpPr>
          <p:nvPr>
            <p:ph idx="1"/>
          </p:nvPr>
        </p:nvSpPr>
        <p:spPr>
          <a:xfrm>
            <a:off x="1103312" y="1738648"/>
            <a:ext cx="8946541" cy="4509751"/>
          </a:xfrm>
        </p:spPr>
        <p:txBody>
          <a:bodyPr/>
          <a:lstStyle/>
          <a:p>
            <a:r>
              <a:rPr lang="fr-FR" dirty="0"/>
              <a:t>Le développeur multimédia conçoit et développe des produits et services multimédia online ou offline,  dans le cadre de la politique de développement des Technologies de l’Information et de la Communication (TIC) de son entreprise.</a:t>
            </a:r>
          </a:p>
          <a:p>
            <a:r>
              <a:rPr lang="fr-FR" dirty="0"/>
              <a:t>Le Développeur Multimédia construit une application en assemblant et en fusionnant des fichiers de natures différentes à savoir du texte, des sons et des </a:t>
            </a:r>
            <a:r>
              <a:rPr lang="fr-FR" dirty="0" err="1"/>
              <a:t>images.Le</a:t>
            </a:r>
            <a:r>
              <a:rPr lang="fr-FR" dirty="0"/>
              <a:t> Développeur Multimédia Pense a tout mais son premier souci est de réaliser la navigation la plus évidente possible pour l’utilisateur, autrement dit l’exigence de convivialité du produit multimédia</a:t>
            </a:r>
            <a:endParaRPr lang="fr-FR" dirty="0"/>
          </a:p>
        </p:txBody>
      </p:sp>
    </p:spTree>
    <p:extLst>
      <p:ext uri="{BB962C8B-B14F-4D97-AF65-F5344CB8AC3E}">
        <p14:creationId xmlns:p14="http://schemas.microsoft.com/office/powerpoint/2010/main" val="621895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Missions principales</a:t>
            </a:r>
            <a:endParaRPr lang="fr-FR" dirty="0"/>
          </a:p>
        </p:txBody>
      </p:sp>
      <p:sp>
        <p:nvSpPr>
          <p:cNvPr id="3" name="Espace réservé du contenu 2"/>
          <p:cNvSpPr>
            <a:spLocks noGrp="1"/>
          </p:cNvSpPr>
          <p:nvPr>
            <p:ph idx="1"/>
          </p:nvPr>
        </p:nvSpPr>
        <p:spPr>
          <a:xfrm>
            <a:off x="1103312" y="1468192"/>
            <a:ext cx="8946541" cy="4780207"/>
          </a:xfrm>
        </p:spPr>
        <p:txBody>
          <a:bodyPr>
            <a:normAutofit fontScale="77500" lnSpcReduction="20000"/>
          </a:bodyPr>
          <a:lstStyle/>
          <a:p>
            <a:r>
              <a:rPr lang="fr-FR" dirty="0"/>
              <a:t>Le Développeur multimédia construit une application en assemblant et en fusionnant des fichiers de natures différentes : du texte, des sons et des images, après une étude des besoins du client. Les missions du Développeur multimédia sont aussi nombreuses que variées.</a:t>
            </a:r>
          </a:p>
          <a:p>
            <a:pPr lvl="0"/>
            <a:r>
              <a:rPr lang="fr-FR" dirty="0"/>
              <a:t>Analyse des besoins techniques du ou des clients</a:t>
            </a:r>
          </a:p>
          <a:p>
            <a:pPr lvl="0"/>
            <a:r>
              <a:rPr lang="fr-FR" dirty="0"/>
              <a:t>Proposition et la mise en œuvre de solutions adéquates</a:t>
            </a:r>
          </a:p>
          <a:p>
            <a:pPr lvl="0"/>
            <a:r>
              <a:rPr lang="fr-FR" dirty="0"/>
              <a:t>Participation à l’analyse du scénario et à la construction de l’arborescence</a:t>
            </a:r>
          </a:p>
          <a:p>
            <a:pPr lvl="0"/>
            <a:r>
              <a:rPr lang="fr-FR" dirty="0"/>
              <a:t>Gestion de la conduite technique du projet : application du scénario, manipulation d’outils graphiques, mise en œuvre internet</a:t>
            </a:r>
          </a:p>
          <a:p>
            <a:pPr lvl="0"/>
            <a:r>
              <a:rPr lang="fr-FR" dirty="0"/>
              <a:t>Participation à la conception des maquettes graphiques</a:t>
            </a:r>
          </a:p>
          <a:p>
            <a:pPr lvl="0"/>
            <a:r>
              <a:rPr lang="fr-FR" dirty="0"/>
              <a:t>Développement de toutes les fonctionnalités du site</a:t>
            </a:r>
          </a:p>
          <a:p>
            <a:pPr lvl="0"/>
            <a:r>
              <a:rPr lang="fr-FR" dirty="0"/>
              <a:t>Prise en compte des impératifs de codage</a:t>
            </a:r>
          </a:p>
          <a:p>
            <a:pPr lvl="0"/>
            <a:r>
              <a:rPr lang="fr-FR" dirty="0"/>
              <a:t>Définition du mode de navigation des utilisateurs</a:t>
            </a:r>
          </a:p>
          <a:p>
            <a:pPr lvl="0"/>
            <a:r>
              <a:rPr lang="fr-FR" dirty="0"/>
              <a:t>Réalisation des guides d’utilisateurs</a:t>
            </a:r>
          </a:p>
          <a:p>
            <a:r>
              <a:rPr lang="fr-FR" dirty="0"/>
              <a:t>Par ailleurs, le Développeur multimédia met au point l’architecture du programme informatique. Il met en ligne, administre et sécurise une base de données et crée des animations internet.</a:t>
            </a:r>
            <a:endParaRPr lang="fr-FR" dirty="0"/>
          </a:p>
        </p:txBody>
      </p:sp>
    </p:spTree>
    <p:extLst>
      <p:ext uri="{BB962C8B-B14F-4D97-AF65-F5344CB8AC3E}">
        <p14:creationId xmlns:p14="http://schemas.microsoft.com/office/powerpoint/2010/main" val="3527728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Compétences techniques</a:t>
            </a:r>
            <a:r>
              <a:rPr lang="fr-FR" dirty="0"/>
              <a:t/>
            </a:r>
            <a:br>
              <a:rPr lang="fr-FR" dirty="0"/>
            </a:br>
            <a:endParaRPr lang="fr-FR" dirty="0"/>
          </a:p>
        </p:txBody>
      </p:sp>
      <p:sp>
        <p:nvSpPr>
          <p:cNvPr id="3" name="Espace réservé du contenu 2"/>
          <p:cNvSpPr>
            <a:spLocks noGrp="1"/>
          </p:cNvSpPr>
          <p:nvPr>
            <p:ph idx="1"/>
          </p:nvPr>
        </p:nvSpPr>
        <p:spPr>
          <a:xfrm>
            <a:off x="1103312" y="1455314"/>
            <a:ext cx="8946541" cy="4793086"/>
          </a:xfrm>
        </p:spPr>
        <p:txBody>
          <a:bodyPr>
            <a:normAutofit fontScale="92500" lnSpcReduction="10000"/>
          </a:bodyPr>
          <a:lstStyle/>
          <a:p>
            <a:r>
              <a:rPr lang="fr-FR" dirty="0"/>
              <a:t>Le Développeur multimédia doit avoir :</a:t>
            </a:r>
          </a:p>
          <a:p>
            <a:pPr lvl="0"/>
            <a:r>
              <a:rPr lang="fr-FR" dirty="0"/>
              <a:t>Une large culture générale en informatique</a:t>
            </a:r>
          </a:p>
          <a:p>
            <a:pPr lvl="0"/>
            <a:r>
              <a:rPr lang="fr-FR" dirty="0"/>
              <a:t>Une bonne maîtrise des techniques et méthodes de conception et de développement de site internet</a:t>
            </a:r>
          </a:p>
          <a:p>
            <a:pPr lvl="0"/>
            <a:r>
              <a:rPr lang="fr-FR" dirty="0"/>
              <a:t>Une bonne connaissance de l’entreprise et de son secteur</a:t>
            </a:r>
          </a:p>
          <a:p>
            <a:pPr lvl="0"/>
            <a:r>
              <a:rPr lang="fr-FR" dirty="0"/>
              <a:t>Une maîtrise des techniques de conception, modélisation et architecture d’applications</a:t>
            </a:r>
          </a:p>
          <a:p>
            <a:pPr lvl="0"/>
            <a:r>
              <a:rPr lang="fr-FR" dirty="0"/>
              <a:t>Une bonne connaissance des méthodes, normes, langages et outils de développement</a:t>
            </a:r>
          </a:p>
          <a:p>
            <a:pPr lvl="0"/>
            <a:r>
              <a:rPr lang="fr-FR" dirty="0"/>
              <a:t>Solides connaissances en langage de programmation multimédia</a:t>
            </a:r>
          </a:p>
          <a:p>
            <a:pPr lvl="0"/>
            <a:r>
              <a:rPr lang="fr-FR" dirty="0"/>
              <a:t>Une réelle maîtrise des principes de l’ergonomie</a:t>
            </a:r>
          </a:p>
          <a:p>
            <a:pPr lvl="0"/>
            <a:r>
              <a:rPr lang="fr-FR" dirty="0"/>
              <a:t>Une bonne maîtrise des langages associés aux différentes technologies multimédia utilisées</a:t>
            </a:r>
          </a:p>
        </p:txBody>
      </p:sp>
    </p:spTree>
    <p:extLst>
      <p:ext uri="{BB962C8B-B14F-4D97-AF65-F5344CB8AC3E}">
        <p14:creationId xmlns:p14="http://schemas.microsoft.com/office/powerpoint/2010/main" val="2938433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Qualités personnelles</a:t>
            </a:r>
            <a:endParaRPr lang="fr-FR" dirty="0"/>
          </a:p>
        </p:txBody>
      </p:sp>
      <p:sp>
        <p:nvSpPr>
          <p:cNvPr id="3" name="Espace réservé du contenu 2"/>
          <p:cNvSpPr>
            <a:spLocks noGrp="1"/>
          </p:cNvSpPr>
          <p:nvPr>
            <p:ph idx="1"/>
          </p:nvPr>
        </p:nvSpPr>
        <p:spPr>
          <a:xfrm>
            <a:off x="1103312" y="1455314"/>
            <a:ext cx="8946541" cy="4793086"/>
          </a:xfrm>
        </p:spPr>
        <p:txBody>
          <a:bodyPr>
            <a:normAutofit lnSpcReduction="10000"/>
          </a:bodyPr>
          <a:lstStyle/>
          <a:p>
            <a:r>
              <a:rPr lang="fr-FR" dirty="0"/>
              <a:t>Les compétences techniques du Développeur multimédia doivent être complétées par un avoir-être. Le Développeur multimédia doit ainsi faire siennes les qualités de:</a:t>
            </a:r>
          </a:p>
          <a:p>
            <a:pPr lvl="0"/>
            <a:r>
              <a:rPr lang="fr-FR" dirty="0"/>
              <a:t>Polyvalence</a:t>
            </a:r>
          </a:p>
          <a:p>
            <a:pPr lvl="0"/>
            <a:r>
              <a:rPr lang="fr-FR" dirty="0"/>
              <a:t>Force de proposition</a:t>
            </a:r>
          </a:p>
          <a:p>
            <a:pPr lvl="0"/>
            <a:r>
              <a:rPr lang="fr-FR" dirty="0"/>
              <a:t>Dynamisme</a:t>
            </a:r>
          </a:p>
          <a:p>
            <a:pPr lvl="0"/>
            <a:r>
              <a:rPr lang="fr-FR" dirty="0"/>
              <a:t>Rigueur</a:t>
            </a:r>
          </a:p>
          <a:p>
            <a:pPr lvl="0"/>
            <a:r>
              <a:rPr lang="fr-FR" dirty="0"/>
              <a:t>Esprit d’équipe</a:t>
            </a:r>
          </a:p>
          <a:p>
            <a:pPr lvl="0"/>
            <a:r>
              <a:rPr lang="fr-FR" dirty="0"/>
              <a:t>Esprit méthodique</a:t>
            </a:r>
          </a:p>
          <a:p>
            <a:pPr lvl="0"/>
            <a:r>
              <a:rPr lang="fr-FR" dirty="0"/>
              <a:t>Capacité d’anticipation</a:t>
            </a:r>
          </a:p>
          <a:p>
            <a:pPr lvl="0"/>
            <a:r>
              <a:rPr lang="fr-FR" dirty="0"/>
              <a:t>Créativité</a:t>
            </a:r>
          </a:p>
          <a:p>
            <a:pPr lvl="0"/>
            <a:r>
              <a:rPr lang="fr-FR" dirty="0"/>
              <a:t>Sens de l’écoute</a:t>
            </a:r>
          </a:p>
          <a:p>
            <a:endParaRPr lang="fr-FR" dirty="0"/>
          </a:p>
        </p:txBody>
      </p:sp>
    </p:spTree>
    <p:extLst>
      <p:ext uri="{BB962C8B-B14F-4D97-AF65-F5344CB8AC3E}">
        <p14:creationId xmlns:p14="http://schemas.microsoft.com/office/powerpoint/2010/main" val="37812044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TotalTime>
  <Words>235</Words>
  <Application>Microsoft Office PowerPoint</Application>
  <PresentationFormat>Grand écran</PresentationFormat>
  <Paragraphs>38</Paragraphs>
  <Slides>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vt:i4>
      </vt:variant>
    </vt:vector>
  </HeadingPairs>
  <TitlesOfParts>
    <vt:vector size="9" baseType="lpstr">
      <vt:lpstr>Arial</vt:lpstr>
      <vt:lpstr>Century Gothic</vt:lpstr>
      <vt:lpstr>Wingdings 3</vt:lpstr>
      <vt:lpstr>Ion</vt:lpstr>
      <vt:lpstr>Description du métier développeur multimédia</vt:lpstr>
      <vt:lpstr>Définition</vt:lpstr>
      <vt:lpstr>Missions principales</vt:lpstr>
      <vt:lpstr>Compétences techniques </vt:lpstr>
      <vt:lpstr>Qualités personnelles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Description du métier développeur multimédia</dc:title>
  <dc:creator>pc</dc:creator>
  <cp:lastModifiedBy>chikhiya ilham</cp:lastModifiedBy>
  <cp:revision>3</cp:revision>
  <dcterms:created xsi:type="dcterms:W3CDTF">2019-12-03T14:48:32Z</dcterms:created>
  <dcterms:modified xsi:type="dcterms:W3CDTF">2019-12-04T10:59:53Z</dcterms:modified>
</cp:coreProperties>
</file>