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82E6A5-A868-4E70-872B-140A028AC4E7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0800EF6-D58F-4BE0-9897-9D53EDF000DB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373616" cy="144016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Programmation objet orienté</a:t>
            </a:r>
            <a:br>
              <a:rPr lang="fr-FR" dirty="0" smtClean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2132856"/>
            <a:ext cx="8363272" cy="419174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      Présentation réalisé par :</a:t>
            </a:r>
          </a:p>
          <a:p>
            <a:pPr marL="0" indent="0" algn="ctr">
              <a:buNone/>
            </a:pPr>
            <a:r>
              <a:rPr lang="fr-FR" dirty="0" err="1" smtClean="0"/>
              <a:t>Chikhiya</a:t>
            </a:r>
            <a:r>
              <a:rPr lang="fr-FR" dirty="0" smtClean="0"/>
              <a:t> Ilham et </a:t>
            </a:r>
            <a:r>
              <a:rPr lang="fr-FR" dirty="0" err="1" smtClean="0"/>
              <a:t>Hassoun</a:t>
            </a:r>
            <a:r>
              <a:rPr lang="fr-FR" dirty="0" smtClean="0"/>
              <a:t> Fatima-</a:t>
            </a:r>
            <a:r>
              <a:rPr lang="fr-FR" dirty="0" err="1" smtClean="0"/>
              <a:t>zahra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620688"/>
            <a:ext cx="7558608" cy="1872208"/>
          </a:xfrm>
        </p:spPr>
        <p:txBody>
          <a:bodyPr>
            <a:noAutofit/>
          </a:bodyPr>
          <a:lstStyle/>
          <a:p>
            <a:r>
              <a:rPr lang="fr-FR" sz="6000" b="1" i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Programmation</a:t>
            </a:r>
            <a:r>
              <a:rPr lang="fr-FR" sz="6000" b="1" i="1" u="sng" dirty="0" smtClean="0"/>
              <a:t> </a:t>
            </a:r>
            <a:r>
              <a:rPr lang="fr-FR" sz="6000" b="1" i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structurée</a:t>
            </a:r>
            <a:endParaRPr lang="fr-FR" sz="6000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6400800" cy="3456384"/>
          </a:xfrm>
        </p:spPr>
        <p:txBody>
          <a:bodyPr>
            <a:normAutofit fontScale="77500" lnSpcReduction="20000"/>
          </a:bodyPr>
          <a:lstStyle/>
          <a:p>
            <a:r>
              <a:rPr lang="fr-FR" sz="4500" b="1" i="1" u="sn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La Définition De Programmation Structurée</a:t>
            </a:r>
          </a:p>
          <a:p>
            <a:endParaRPr lang="fr-FR" sz="2800" dirty="0" smtClean="0"/>
          </a:p>
          <a:p>
            <a:pPr algn="l"/>
            <a:r>
              <a:rPr lang="fr-FR" sz="3100" i="1" dirty="0" smtClean="0"/>
              <a:t>La programmation structurée peut être vue comme un sous-ensemble, ou une branche, de la programmation impérative, un des paradigmes majeurs de la programmation.</a:t>
            </a:r>
          </a:p>
          <a:p>
            <a:pPr algn="l"/>
            <a:r>
              <a:rPr lang="fr-FR" sz="2800" dirty="0" smtClean="0"/>
              <a:t>Elle est célèbre pour son combat pour la suppression de l'instruction </a:t>
            </a:r>
            <a:r>
              <a:rPr lang="fr-FR" sz="2800" dirty="0" err="1" smtClean="0"/>
              <a:t>goto</a:t>
            </a:r>
            <a:r>
              <a:rPr lang="fr-FR" sz="2800" dirty="0" smtClean="0"/>
              <a:t> ou du moins pour la réduction de son usage. 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452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 de base de la POO</a:t>
            </a:r>
          </a:p>
          <a:p>
            <a:r>
              <a:rPr lang="fr-FR" dirty="0"/>
              <a:t>La POO se base sur les notions clés suivantes :</a:t>
            </a:r>
          </a:p>
          <a:p>
            <a:r>
              <a:rPr lang="fr-FR" dirty="0" smtClean="0"/>
              <a:t>-Encapsulation</a:t>
            </a:r>
            <a:endParaRPr lang="fr-FR" dirty="0"/>
          </a:p>
          <a:p>
            <a:r>
              <a:rPr lang="fr-FR" dirty="0" smtClean="0"/>
              <a:t>-Abstraction</a:t>
            </a:r>
            <a:endParaRPr lang="fr-FR" dirty="0"/>
          </a:p>
          <a:p>
            <a:r>
              <a:rPr lang="fr-FR" dirty="0" smtClean="0"/>
              <a:t>-Classe </a:t>
            </a:r>
            <a:r>
              <a:rPr lang="fr-FR" dirty="0"/>
              <a:t>et objets</a:t>
            </a:r>
          </a:p>
          <a:p>
            <a:r>
              <a:rPr lang="fr-FR" dirty="0" smtClean="0"/>
              <a:t>-Héritage</a:t>
            </a:r>
            <a:endParaRPr lang="fr-FR" dirty="0"/>
          </a:p>
          <a:p>
            <a:r>
              <a:rPr lang="fr-FR" dirty="0" smtClean="0"/>
              <a:t>-Polymorphisme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structurée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/>
              <a:t>Les modules « Techniques de programmation structurée » et « Langage de programmation »  ont été fusionnés  en module </a:t>
            </a:r>
            <a:r>
              <a:rPr lang="fr-FR" b="1" dirty="0"/>
              <a:t>« Programmation Structurée 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93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dirty="0"/>
              <a:t>Partie 1 : Techniques de programmation structurée</a:t>
            </a:r>
            <a:br>
              <a:rPr lang="fr-FR" sz="2800" dirty="0"/>
            </a:br>
            <a:r>
              <a:rPr lang="fr-FR" sz="2800" dirty="0"/>
              <a:t>COMPÉTENCE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/>
              <a:t>Ce module de compétence générale vise à initier les stagiaires à codifier des algorithmes.</a:t>
            </a:r>
          </a:p>
          <a:p>
            <a:r>
              <a:rPr lang="fr-FR" dirty="0"/>
              <a:t>Ce module nécessite comme pré requis l’enseignement du module « L’essentiel en technologie de l’information 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9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/>
              <a:t>L’objectif de ce module est d’initier les stagiaires à élaborer des algorithmes pour répondre à des problèmes variés et réaliser des programmes pour résoudre des problèmes informatiques de façon logique et structurée.</a:t>
            </a:r>
          </a:p>
        </p:txBody>
      </p:sp>
    </p:spTree>
    <p:extLst>
      <p:ext uri="{BB962C8B-B14F-4D97-AF65-F5344CB8AC3E}">
        <p14:creationId xmlns:p14="http://schemas.microsoft.com/office/powerpoint/2010/main" val="378849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383960" cy="1051520"/>
          </a:xfrm>
        </p:spPr>
        <p:txBody>
          <a:bodyPr>
            <a:normAutofit fontScale="90000"/>
          </a:bodyPr>
          <a:lstStyle/>
          <a:p>
            <a:pPr fontAlgn="base"/>
            <a:r>
              <a:rPr lang="fr-FR" sz="3100" dirty="0"/>
              <a:t>Partie 2 :  Langage de programmation</a:t>
            </a:r>
            <a:br>
              <a:rPr lang="fr-FR" sz="3100" dirty="0"/>
            </a:br>
            <a:r>
              <a:rPr lang="fr-FR" sz="3100" dirty="0"/>
              <a:t>COMPÉTENCE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/>
              <a:t>Cette partie module de compétence générale vise à traduire des algorithmes à l’aide d’un langage de programmation </a:t>
            </a:r>
            <a:r>
              <a:rPr lang="fr-FR" dirty="0" err="1"/>
              <a:t>structuré.Cette</a:t>
            </a:r>
            <a:r>
              <a:rPr lang="fr-FR" dirty="0"/>
              <a:t> partie du module de langage de programmation nécessite comme pré requis l’enseignement de la première partie de ce module.</a:t>
            </a:r>
          </a:p>
        </p:txBody>
      </p:sp>
    </p:spTree>
    <p:extLst>
      <p:ext uri="{BB962C8B-B14F-4D97-AF65-F5344CB8AC3E}">
        <p14:creationId xmlns:p14="http://schemas.microsoft.com/office/powerpoint/2010/main" val="392208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L’objectif de cette partie du module est d’initier les stagiaires à réaliser des programmes pour résoudre des problèmes informatiques de façon logique et structurée.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9286"/>
      </p:ext>
    </p:extLst>
  </p:cSld>
  <p:clrMapOvr>
    <a:masterClrMapping/>
  </p:clrMapOvr>
</p:sld>
</file>

<file path=ppt/theme/theme1.xml><?xml version="1.0" encoding="utf-8"?>
<a:theme xmlns:a="http://schemas.openxmlformats.org/drawingml/2006/main" name="Mailles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ailles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100</TotalTime>
  <Words>237</Words>
  <Application>Microsoft Office PowerPoint</Application>
  <PresentationFormat>Affichage à l'écran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Mailles</vt:lpstr>
      <vt:lpstr>Programmation objet orienté </vt:lpstr>
      <vt:lpstr>Programmation structurée</vt:lpstr>
      <vt:lpstr>Présentation PowerPoint</vt:lpstr>
      <vt:lpstr>Programmation structurée</vt:lpstr>
      <vt:lpstr>Partie 1 : Techniques de programmation structurée COMPÉTENCE</vt:lpstr>
      <vt:lpstr>Description</vt:lpstr>
      <vt:lpstr>Partie 2 :  Langage de programmation COMPÉTENCE </vt:lpstr>
      <vt:lpstr>Description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structurée</dc:title>
  <dc:creator>Utilisateur Windows</dc:creator>
  <cp:lastModifiedBy>pc</cp:lastModifiedBy>
  <cp:revision>9</cp:revision>
  <dcterms:created xsi:type="dcterms:W3CDTF">2019-11-21T13:21:15Z</dcterms:created>
  <dcterms:modified xsi:type="dcterms:W3CDTF">2019-11-22T01:32:55Z</dcterms:modified>
</cp:coreProperties>
</file>