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72" r:id="rId2"/>
  </p:sldMasterIdLst>
  <p:sldIdLst>
    <p:sldId id="261" r:id="rId3"/>
    <p:sldId id="257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3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61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657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49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846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058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489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53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456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817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7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773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700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002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5716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797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312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389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013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13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8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52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8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0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32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33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60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61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188A-A22A-4DBD-8356-8A6C988286E7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D563F2-A679-452A-9D34-27F4CC9F19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36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0D639037-377A-4F22-8D63-2DAB6013A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789043"/>
            <a:ext cx="7766936" cy="3358689"/>
          </a:xfrm>
        </p:spPr>
        <p:txBody>
          <a:bodyPr>
            <a:normAutofit/>
          </a:bodyPr>
          <a:lstStyle/>
          <a:p>
            <a:pPr algn="l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 et Prénom: Mouad </a:t>
            </a:r>
            <a:r>
              <a:rPr lang="fr-F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Kebyani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 Activité : Lecture et choix des tuteur</a:t>
            </a:r>
          </a:p>
          <a:p>
            <a:pPr algn="l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 Projet : Définition de l’algorithme</a:t>
            </a:r>
          </a:p>
        </p:txBody>
      </p:sp>
    </p:spTree>
    <p:extLst>
      <p:ext uri="{BB962C8B-B14F-4D97-AF65-F5344CB8AC3E}">
        <p14:creationId xmlns:p14="http://schemas.microsoft.com/office/powerpoint/2010/main" val="285072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A97392-9C90-45C5-858E-16D968272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5400" b="1" dirty="0">
                <a:solidFill>
                  <a:schemeClr val="accent5">
                    <a:lumMod val="75000"/>
                  </a:schemeClr>
                </a:solidFill>
              </a:rPr>
              <a:t>Définition de l’Algorithme </a:t>
            </a:r>
          </a:p>
          <a:p>
            <a:r>
              <a:rPr lang="fr-FR" sz="5400" b="1" dirty="0">
                <a:solidFill>
                  <a:schemeClr val="accent5">
                    <a:lumMod val="75000"/>
                  </a:schemeClr>
                </a:solidFill>
              </a:rPr>
              <a:t>Les instructions d’un ordinateur</a:t>
            </a:r>
          </a:p>
          <a:p>
            <a:endParaRPr lang="fr-FR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E5881-90D8-4BAB-ABB5-C2447D658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452" y="728871"/>
            <a:ext cx="5870713" cy="1219200"/>
          </a:xfrm>
        </p:spPr>
        <p:txBody>
          <a:bodyPr>
            <a:normAutofit fontScale="90000"/>
          </a:bodyPr>
          <a:lstStyle/>
          <a:p>
            <a:r>
              <a:rPr lang="fr-FR" sz="8800" b="1" i="1" dirty="0">
                <a:solidFill>
                  <a:srgbClr val="7030A0"/>
                </a:solidFill>
              </a:rPr>
              <a:t>Algorithme</a:t>
            </a:r>
            <a:r>
              <a:rPr lang="fr-FR" sz="8000" b="1" i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DA71C5-7209-4B9D-A406-159F12E5D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096" y="3115915"/>
            <a:ext cx="9144000" cy="27995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6000" b="1" dirty="0">
                <a:solidFill>
                  <a:schemeClr val="accent4"/>
                </a:solidFill>
              </a:rPr>
              <a:t> L’algorithme</a:t>
            </a:r>
            <a:r>
              <a:rPr lang="fr-FR" sz="3200" b="1" dirty="0"/>
              <a:t> </a:t>
            </a:r>
            <a:r>
              <a:rPr lang="fr-FR" sz="4400" b="1" dirty="0"/>
              <a:t> </a:t>
            </a:r>
            <a:r>
              <a:rPr lang="fr-FR" sz="4400" b="1" dirty="0">
                <a:solidFill>
                  <a:schemeClr val="tx1"/>
                </a:solidFill>
              </a:rPr>
              <a:t>est une suite d'actions que doivent être exécuté par l'ordinateur  dans un ordre bien déterminé  pour obtenir un résultat.</a:t>
            </a:r>
            <a:endParaRPr lang="fr-FR" sz="5400" b="1" dirty="0">
              <a:solidFill>
                <a:schemeClr val="tx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742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B809E12-4205-48B7-8A53-B77D4845D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4308" y="689789"/>
            <a:ext cx="8638420" cy="27392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3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Les instructions en algorithmique:</a:t>
            </a:r>
            <a:br>
              <a:rPr lang="fr-FR" altLang="fr-FR" sz="3200" b="1" dirty="0">
                <a:solidFill>
                  <a:schemeClr val="accent2"/>
                </a:solidFill>
                <a:latin typeface="Courier New" panose="02070309020205020404" pitchFamily="49" charset="0"/>
              </a:rPr>
            </a:br>
            <a:b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</a:br>
            <a:r>
              <a:rPr lang="fr-FR" altLang="fr-FR" sz="32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fr-FR" altLang="fr-FR" sz="3600" b="1" dirty="0">
                <a:latin typeface="+mn-lt"/>
                <a:ea typeface="+mn-ea"/>
                <a:cs typeface="+mn-cs"/>
              </a:rPr>
              <a:t>-Instruction d’affectation.</a:t>
            </a:r>
            <a:br>
              <a:rPr lang="fr-FR" altLang="fr-FR" sz="3600" b="1" dirty="0">
                <a:latin typeface="+mn-lt"/>
                <a:ea typeface="+mn-ea"/>
                <a:cs typeface="+mn-cs"/>
              </a:rPr>
            </a:br>
            <a:r>
              <a:rPr lang="fr-FR" altLang="fr-FR" sz="3600" b="1" dirty="0">
                <a:latin typeface="+mn-lt"/>
                <a:ea typeface="+mn-ea"/>
                <a:cs typeface="+mn-cs"/>
              </a:rPr>
              <a:t> -Instruction de lecture ou d’affichage.</a:t>
            </a:r>
            <a:br>
              <a:rPr lang="fr-FR" altLang="fr-FR" sz="3600" b="1" dirty="0">
                <a:latin typeface="+mn-lt"/>
                <a:ea typeface="+mn-ea"/>
                <a:cs typeface="+mn-cs"/>
              </a:rPr>
            </a:br>
            <a:r>
              <a:rPr lang="fr-FR" altLang="fr-FR" sz="3600" b="1" dirty="0">
                <a:latin typeface="+mn-lt"/>
                <a:ea typeface="+mn-ea"/>
                <a:cs typeface="+mn-cs"/>
              </a:rPr>
              <a:t> -Instruction d’écriture. </a:t>
            </a:r>
          </a:p>
        </p:txBody>
      </p:sp>
    </p:spTree>
    <p:extLst>
      <p:ext uri="{BB962C8B-B14F-4D97-AF65-F5344CB8AC3E}">
        <p14:creationId xmlns:p14="http://schemas.microsoft.com/office/powerpoint/2010/main" val="573644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144</TotalTime>
  <Words>33</Words>
  <Application>Microsoft Office PowerPoint</Application>
  <PresentationFormat>Grand écran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Trebuchet MS</vt:lpstr>
      <vt:lpstr>Wingdings 2</vt:lpstr>
      <vt:lpstr>Wingdings 3</vt:lpstr>
      <vt:lpstr>HDOfficeLightV0</vt:lpstr>
      <vt:lpstr>Facette</vt:lpstr>
      <vt:lpstr>Présentation PowerPoint</vt:lpstr>
      <vt:lpstr>Présentation PowerPoint</vt:lpstr>
      <vt:lpstr>Algorithme </vt:lpstr>
      <vt:lpstr>Les instructions en algorithmique:   -Instruction d’affectation.  -Instruction de lecture ou d’affichage.  -Instruction d’écriture.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Stagiaire</cp:lastModifiedBy>
  <cp:revision>14</cp:revision>
  <dcterms:created xsi:type="dcterms:W3CDTF">2019-09-13T10:31:27Z</dcterms:created>
  <dcterms:modified xsi:type="dcterms:W3CDTF">2019-09-14T11:39:24Z</dcterms:modified>
</cp:coreProperties>
</file>