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F1A44C-A505-4418-ADDC-6078516F0F1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C73E27-10FB-48C7-972F-734579EA760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8720" y="2492896"/>
            <a:ext cx="8280920" cy="1232520"/>
          </a:xfrm>
        </p:spPr>
        <p:txBody>
          <a:bodyPr>
            <a:normAutofit/>
          </a:bodyPr>
          <a:lstStyle/>
          <a:p>
            <a:r>
              <a:rPr lang="fr-FR" sz="4400" dirty="0" smtClean="0">
                <a:latin typeface="Arial Rounded MT Bold" pitchFamily="34" charset="0"/>
              </a:rPr>
              <a:t>LES TYPES DE BASE</a:t>
            </a:r>
            <a:endParaRPr lang="fr-FR" sz="4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-40640"/>
            <a:ext cx="6479704" cy="1656184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fr-FR" dirty="0" smtClean="0"/>
              <a:t>Nous considérerons cinq types de base :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29308" y="1261169"/>
            <a:ext cx="5606022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1-L’entier : </a:t>
            </a:r>
          </a:p>
          <a:p>
            <a:r>
              <a:rPr lang="fr-FR" sz="2400" dirty="0" smtClean="0"/>
              <a:t>             Notation 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                   45, 36, -564, 0…en décimal </a:t>
            </a:r>
          </a:p>
          <a:p>
            <a:r>
              <a:rPr lang="fr-FR" sz="2400" dirty="0" smtClean="0"/>
              <a:t>Mot Clé  : entier</a:t>
            </a:r>
          </a:p>
          <a:p>
            <a:endParaRPr lang="fr-FR" sz="2400" dirty="0" smtClean="0"/>
          </a:p>
          <a:p>
            <a:r>
              <a:rPr lang="fr-FR" sz="2400" dirty="0" smtClean="0"/>
              <a:t>2-Le réel : 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-3.67, 4.2569, -564.0</a:t>
            </a:r>
          </a:p>
          <a:p>
            <a:r>
              <a:rPr lang="fr-FR" sz="2400" dirty="0" smtClean="0"/>
              <a:t>Mot Clé : réel</a:t>
            </a:r>
          </a:p>
          <a:p>
            <a:endParaRPr lang="fr-FR" sz="2400" dirty="0" smtClean="0"/>
          </a:p>
          <a:p>
            <a:r>
              <a:rPr lang="fr-FR" sz="2400" dirty="0" smtClean="0"/>
              <a:t>3-Le Booléen : il ne peut prendre que deux</a:t>
            </a:r>
          </a:p>
          <a:p>
            <a:r>
              <a:rPr lang="fr-FR" sz="2400" dirty="0" smtClean="0"/>
              <a:t>États : VRAI ou FAUX</a:t>
            </a:r>
          </a:p>
          <a:p>
            <a:r>
              <a:rPr lang="fr-FR" sz="2400" dirty="0" smtClean="0"/>
              <a:t>Mot Clé : booléen</a:t>
            </a:r>
          </a:p>
          <a:p>
            <a:r>
              <a:rPr lang="fr-FR" sz="2400" dirty="0" smtClean="0"/>
              <a:t>     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7665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276872"/>
            <a:ext cx="7696200" cy="2564904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4-Le caractère : </a:t>
            </a:r>
            <a:br>
              <a:rPr lang="fr-FR" dirty="0" smtClean="0"/>
            </a:br>
            <a:r>
              <a:rPr lang="fr-FR" dirty="0" smtClean="0"/>
              <a:t>                ‘a’, ‘A’, ‘*’,’7 ’,’z ’,’!’…</a:t>
            </a:r>
            <a:br>
              <a:rPr lang="fr-FR" dirty="0" smtClean="0"/>
            </a:br>
            <a:r>
              <a:rPr lang="fr-FR" dirty="0" smtClean="0"/>
              <a:t>Mot Clé : car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5- La chaine de caractères :</a:t>
            </a:r>
            <a:br>
              <a:rPr lang="fr-FR" dirty="0" smtClean="0"/>
            </a:br>
            <a:r>
              <a:rPr lang="fr-FR" dirty="0" smtClean="0"/>
              <a:t>‘électronique', 'cd ROM de 80 mn’…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709139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22</TotalTime>
  <Words>30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Composite</vt:lpstr>
      <vt:lpstr>LES TYPES DE BASE</vt:lpstr>
      <vt:lpstr>Nous considérerons cinq types de base : </vt:lpstr>
      <vt:lpstr>4-Le caractère :                  ‘a’, ‘A’, ‘*’,’7 ’,’z ’,’!’… Mot Clé : car  5- La chaine de caractères : ‘électronique', 'cd ROM de 80 mn’…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 de base</dc:title>
  <dc:creator>Utilisateur Windows</dc:creator>
  <cp:lastModifiedBy>Utilisateur Windows</cp:lastModifiedBy>
  <cp:revision>3</cp:revision>
  <dcterms:created xsi:type="dcterms:W3CDTF">2019-09-21T15:39:40Z</dcterms:created>
  <dcterms:modified xsi:type="dcterms:W3CDTF">2019-09-21T16:02:22Z</dcterms:modified>
</cp:coreProperties>
</file>