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1FB1E-3677-410C-B4FD-7011668E3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915223-0E00-4A70-8ADC-DCC07F146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1F6B71-ABDB-4534-8107-B66BB650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241DC-7277-48E3-99A5-F27EA19A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EF993-F552-4075-A1B8-BD2BB08E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44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C89B5-B402-4203-AF9A-6E850B9A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CF45D3-4CDD-4DDA-8766-CF92DA3C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3F610-21A2-4ACD-863A-1D05D7C5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4F69DF-6DF0-4477-943E-217F0A03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F2D003-A0F8-476D-9BBA-9C19FDDE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92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1F72D3-7A0A-47C6-B3D6-E5CE7415D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0FA61D-3C0E-491A-8F2B-6EA6A5A0E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2747C7-7B86-4A4E-A40B-92C3803D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E62E6E-E7E8-4067-85BE-8203B638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ECEB33-CAA8-417F-9294-E58A7ECE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24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A1D77-4425-4C89-8D77-97F97D92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DD408C-A748-4870-B9FF-CACFB4E2B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DD5909-F2FA-4BFB-BC56-26CE34EC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D15CC9-1AB8-4217-97B6-06011FA0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B5626-1AE7-4B8F-A935-220749FB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5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4EF38-2078-495D-914D-4F307D5E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D4D066-0C61-4807-99F6-305041F08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C801F-3087-40B2-B086-2F6E8D63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EDF19A-8F84-4A2E-BA00-5E5404F0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62925-1893-4C05-BA74-36E7B337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33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C4261-CA92-438B-A0AF-4FF4A798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796C09-191E-4E3A-9BDA-223978222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28019A-8CA0-4B37-A8C9-8AF74F5D7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6BE803-32E0-4D9D-9FA4-4B022B43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CB20B6-3988-430D-964F-65E6C30B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EEDF6E-628C-4306-BF49-852B4621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67991-238B-4BC2-9954-BFFB30AF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1BF6A-A7A8-449A-99F1-10FF665E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86C36B-C6E4-4326-91AA-72955F6F2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3B49C4-56F0-4D02-AABB-8CCDBBB08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C74747-CDA8-4417-B43D-9987BBDCA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C2A170-DEBB-4687-9A41-E7A9F4B4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B56F8B-C899-42D4-B253-9212F06F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3E3619-9D33-49C3-B9E4-1EB8343F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97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6B451-2FAF-4440-B609-A7FD23C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A4125D-B98D-4BB3-92CA-36A316A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8346E3-2B41-46D7-A952-C5896019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F1F242-EA8E-4112-AA25-4C2FE800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37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14DB63-97F2-42B7-9E72-E19787D5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FA65EF-95BF-4BF6-9DDF-7A9010E3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E5FB60-AF95-42A9-8A1E-635805C8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24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F2965-A890-4B98-A08B-1038673D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95942-E5AA-4D3D-806F-33E08460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85EA1D-06B9-414E-B3F6-EABE7FC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0098E1-CDCD-4992-A407-0C32FB9B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7D74FA-AE08-467D-9599-0870E33F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B77417-12FD-4FDA-B9DF-3C8B84F6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29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567F5-BA62-43DD-B07C-C2FB38E1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6BD203-1323-4C86-A2ED-885C36E2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3549ED-A917-498A-84BD-934E69EAA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B64983-EAEA-4881-BC95-2555E48A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FD0AC1-DC49-46E8-A6ED-9B882B70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303D73-5297-419B-91C3-39EDAABC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05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B8A316-A3A2-4891-9638-C9F369A6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C3D693-8FD2-4AC1-8B79-DC3ABA3D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D1B47D-1693-47DF-AAA6-191CAB6A6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215A-EAA4-4FE2-A073-9424BF533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8AD4A-0404-4223-900F-74CB02F73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F72091-081B-4407-82A4-F4781827D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48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EE261-62F3-4318-896A-BFB3996B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/>
          <a:lstStyle/>
          <a:p>
            <a:r>
              <a:rPr lang="fr-FR" dirty="0"/>
              <a:t>Définition de programmation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DC3573-ECB2-48D7-A566-8628AFD66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8999"/>
            <a:ext cx="9144000" cy="2732649"/>
          </a:xfrm>
        </p:spPr>
        <p:txBody>
          <a:bodyPr/>
          <a:lstStyle/>
          <a:p>
            <a:r>
              <a:rPr lang="fr-FR" dirty="0"/>
              <a:t>La programmation est le fait d’écrire des lignes de </a:t>
            </a:r>
            <a:r>
              <a:rPr lang="fr-FR"/>
              <a:t>code (commandes) qui </a:t>
            </a:r>
            <a:r>
              <a:rPr lang="fr-FR" dirty="0"/>
              <a:t>seront interprétées </a:t>
            </a:r>
            <a:r>
              <a:rPr lang="fr-FR"/>
              <a:t>par l’ordinateur.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36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BDBD1-5EB3-4912-9EDA-83D93FFBD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55"/>
            <a:ext cx="9144000" cy="1842868"/>
          </a:xfrm>
        </p:spPr>
        <p:txBody>
          <a:bodyPr>
            <a:normAutofit/>
          </a:bodyPr>
          <a:lstStyle/>
          <a:p>
            <a:r>
              <a:rPr lang="fr-FR" dirty="0"/>
              <a:t>Les étapes de création d’un programme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6A708E-4DF6-42F5-8B14-A571EBD68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6252"/>
            <a:ext cx="9144000" cy="27115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L’édition du code source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La traduction en langage machine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L’interprétation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La compilation</a:t>
            </a:r>
          </a:p>
          <a:p>
            <a:r>
              <a:rPr lang="fr-FR" dirty="0"/>
              <a:t>3. L’édition de liens</a:t>
            </a:r>
          </a:p>
          <a:p>
            <a:r>
              <a:rPr lang="fr-FR" dirty="0"/>
              <a:t>4. Le chargement</a:t>
            </a:r>
          </a:p>
          <a:p>
            <a:r>
              <a:rPr lang="fr-FR" dirty="0"/>
              <a:t>5. Le Debug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39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C4CD6-7FD2-4306-AA9E-FD3616BB8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mots clé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A579F5-DA8C-40E4-96F1-486ABDFE2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 compilation , Le Debug , algorithmes , l’analyse lexicographique, labels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61526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68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Définition de programmation </vt:lpstr>
      <vt:lpstr>Les étapes de création d’un programme</vt:lpstr>
      <vt:lpstr>Les mots clé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de </dc:title>
  <dc:creator>Stagiaire</dc:creator>
  <cp:lastModifiedBy>Stagiaire</cp:lastModifiedBy>
  <cp:revision>8</cp:revision>
  <dcterms:created xsi:type="dcterms:W3CDTF">2019-06-11T10:49:53Z</dcterms:created>
  <dcterms:modified xsi:type="dcterms:W3CDTF">2019-06-11T12:24:39Z</dcterms:modified>
</cp:coreProperties>
</file>