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Programmation oriente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diyae fanoui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2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programmation orientée objet (POO) est un </a:t>
            </a:r>
            <a:r>
              <a:rPr lang="fr-FR" sz="2400" dirty="0">
                <a:solidFill>
                  <a:srgbClr val="00B050"/>
                </a:solidFill>
              </a:rPr>
              <a:t>type de programmation </a:t>
            </a:r>
            <a:r>
              <a:rPr lang="fr-FR" sz="2400" dirty="0"/>
              <a:t>qui a pour avantage de posséder une </a:t>
            </a:r>
            <a:r>
              <a:rPr lang="fr-FR" sz="2400" dirty="0">
                <a:solidFill>
                  <a:srgbClr val="00B050"/>
                </a:solidFill>
              </a:rPr>
              <a:t>meilleure organisation</a:t>
            </a:r>
            <a:r>
              <a:rPr lang="fr-FR" sz="2400" dirty="0"/>
              <a:t>, surtout dans les gros programmes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Ces derniers seront agencés de façon plus logique et seront donc plus facilement modifiables. </a:t>
            </a:r>
            <a:endParaRPr lang="fr-FR" sz="2400" dirty="0" smtClean="0"/>
          </a:p>
          <a:p>
            <a:r>
              <a:rPr lang="fr-FR" sz="2400" dirty="0" smtClean="0"/>
              <a:t>La </a:t>
            </a:r>
            <a:r>
              <a:rPr lang="fr-FR" sz="2400" dirty="0"/>
              <a:t>POO est cependant plus </a:t>
            </a:r>
            <a:r>
              <a:rPr lang="fr-FR" sz="2400" dirty="0">
                <a:solidFill>
                  <a:srgbClr val="00B050"/>
                </a:solidFill>
              </a:rPr>
              <a:t>difficile à maîtriser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mot clé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POO</a:t>
            </a:r>
          </a:p>
          <a:p>
            <a:r>
              <a:rPr lang="fr-FR" dirty="0"/>
              <a:t>Visual </a:t>
            </a:r>
            <a:r>
              <a:rPr lang="fr-FR" dirty="0" smtClean="0"/>
              <a:t>studio</a:t>
            </a:r>
          </a:p>
          <a:p>
            <a:r>
              <a:rPr lang="fr-FR" dirty="0" smtClean="0"/>
              <a:t>.NET</a:t>
            </a:r>
          </a:p>
          <a:p>
            <a:r>
              <a:rPr lang="fr-FR" dirty="0"/>
              <a:t>événementielle</a:t>
            </a:r>
          </a:p>
        </p:txBody>
      </p:sp>
    </p:spTree>
    <p:extLst>
      <p:ext uri="{BB962C8B-B14F-4D97-AF65-F5344CB8AC3E}">
        <p14:creationId xmlns:p14="http://schemas.microsoft.com/office/powerpoint/2010/main" val="426495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65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Programmation oriente objet</vt:lpstr>
      <vt:lpstr>Définition </vt:lpstr>
      <vt:lpstr>Les mot clé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oriente objet</dc:title>
  <dc:creator>TP</dc:creator>
  <cp:lastModifiedBy>essarraj.fouad@gmail.com</cp:lastModifiedBy>
  <cp:revision>3</cp:revision>
  <dcterms:created xsi:type="dcterms:W3CDTF">2019-11-21T13:36:58Z</dcterms:created>
  <dcterms:modified xsi:type="dcterms:W3CDTF">2019-11-27T10:20:46Z</dcterms:modified>
</cp:coreProperties>
</file>