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939" y="842493"/>
            <a:ext cx="11874321" cy="3329581"/>
          </a:xfrm>
        </p:spPr>
        <p:txBody>
          <a:bodyPr/>
          <a:lstStyle/>
          <a:p>
            <a:r>
              <a:rPr lang="fr-FR" sz="5400" b="1" dirty="0" smtClean="0"/>
              <a:t>→ Nom </a:t>
            </a:r>
            <a:r>
              <a:rPr lang="fr-FR" sz="5400" b="1" dirty="0"/>
              <a:t>ET Prénom : Wissal Samaka</a:t>
            </a:r>
            <a:br>
              <a:rPr lang="fr-FR" sz="5400" b="1" dirty="0"/>
            </a:br>
            <a:r>
              <a:rPr lang="fr-FR" sz="5400" b="1" dirty="0" smtClean="0"/>
              <a:t>→ Nom </a:t>
            </a:r>
            <a:r>
              <a:rPr lang="fr-FR" sz="5400" b="1" dirty="0"/>
              <a:t>d’activité : Les types des variables 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415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b="1" dirty="0"/>
              <a:t>LA Définition des types variable :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r>
              <a:rPr lang="fr-FR" sz="3200" b="1" dirty="0" smtClean="0"/>
              <a:t>L’essentiel </a:t>
            </a:r>
            <a:r>
              <a:rPr lang="fr-FR" sz="3200" b="1" dirty="0"/>
              <a:t>du travail  effectué par  un programme d’ordinateur consiste a manipuler des donnée peuvent être très divers mais dans la mémoire de l’ordinateur elle se ramène toujours en définitive a une suite finie de nombre binaires </a:t>
            </a:r>
            <a:r>
              <a:rPr lang="fr-FR" sz="3200" b="1" dirty="0" smtClean="0"/>
              <a:t>.</a:t>
            </a:r>
            <a:endParaRPr lang="fr-FR" sz="3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0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92109"/>
            <a:ext cx="9404723" cy="1400530"/>
          </a:xfrm>
        </p:spPr>
        <p:txBody>
          <a:bodyPr/>
          <a:lstStyle/>
          <a:p>
            <a:pPr algn="ctr"/>
            <a:r>
              <a:rPr lang="fr-FR" b="1" dirty="0"/>
              <a:t> En langage C les principaux types de variables sont les suivants :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92638"/>
            <a:ext cx="8946541" cy="5365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b="1" dirty="0" smtClean="0"/>
              <a:t>→ Booléenne</a:t>
            </a:r>
            <a:r>
              <a:rPr lang="fr-FR" sz="3200" b="1" dirty="0"/>
              <a:t> :</a:t>
            </a:r>
          </a:p>
          <a:p>
            <a:pPr marL="0" indent="0">
              <a:buNone/>
            </a:pPr>
            <a:r>
              <a:rPr lang="fr-FR" dirty="0" smtClean="0"/>
              <a:t>      </a:t>
            </a:r>
            <a:r>
              <a:rPr lang="fr-FR" b="1" dirty="0" smtClean="0"/>
              <a:t>-</a:t>
            </a:r>
            <a:r>
              <a:rPr lang="fr-FR" b="1" dirty="0"/>
              <a:t>Ensemble de définition </a:t>
            </a:r>
            <a:r>
              <a:rPr lang="fr-FR" b="1" dirty="0" smtClean="0"/>
              <a:t>: FAUX.VRAI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 -</a:t>
            </a:r>
            <a:r>
              <a:rPr lang="fr-FR" b="1" dirty="0"/>
              <a:t>Déclaration C : bol a, b ;</a:t>
            </a:r>
          </a:p>
          <a:p>
            <a:pPr marL="0" indent="0">
              <a:buNone/>
            </a:pPr>
            <a:r>
              <a:rPr lang="fr-FR" sz="3200" b="1" dirty="0"/>
              <a:t>→ </a:t>
            </a:r>
            <a:r>
              <a:rPr lang="fr-FR" sz="3200" b="1" dirty="0" smtClean="0">
                <a:solidFill>
                  <a:schemeClr val="bg1"/>
                </a:solidFill>
              </a:rPr>
              <a:t>Entière</a:t>
            </a:r>
            <a:r>
              <a:rPr lang="fr-FR" sz="3200" b="1" dirty="0">
                <a:solidFill>
                  <a:schemeClr val="bg1"/>
                </a:solidFill>
              </a:rPr>
              <a:t> :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      -</a:t>
            </a:r>
            <a:r>
              <a:rPr lang="fr-FR" b="1" dirty="0">
                <a:solidFill>
                  <a:schemeClr val="bg1"/>
                </a:solidFill>
              </a:rPr>
              <a:t>Ensemble de définition : 9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      -</a:t>
            </a:r>
            <a:r>
              <a:rPr lang="fr-FR" b="1" dirty="0">
                <a:solidFill>
                  <a:schemeClr val="bg1"/>
                </a:solidFill>
              </a:rPr>
              <a:t>Déclaration C : Int i ,j </a:t>
            </a:r>
            <a:r>
              <a:rPr lang="fr-FR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3200" b="1" dirty="0" smtClean="0"/>
              <a:t>→ FLOTTANT :</a:t>
            </a:r>
          </a:p>
          <a:p>
            <a:pPr marL="0" indent="0">
              <a:buNone/>
            </a:pPr>
            <a:r>
              <a:rPr lang="fr-FR" b="1" dirty="0" smtClean="0"/>
              <a:t>     -</a:t>
            </a:r>
            <a:r>
              <a:rPr lang="fr-FR" b="1" dirty="0"/>
              <a:t>Ensemble de définition :if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-</a:t>
            </a:r>
            <a:r>
              <a:rPr lang="fr-FR" b="1" dirty="0"/>
              <a:t>Déclaration C :</a:t>
            </a:r>
            <a:r>
              <a:rPr lang="fr-FR" b="1" dirty="0" err="1"/>
              <a:t>float</a:t>
            </a:r>
            <a:r>
              <a:rPr lang="fr-FR" b="1" dirty="0"/>
              <a:t> x ,y ;ou double </a:t>
            </a:r>
            <a:r>
              <a:rPr lang="fr-FR" b="1" dirty="0" err="1"/>
              <a:t>x,y</a:t>
            </a:r>
            <a:r>
              <a:rPr lang="fr-FR" b="1" dirty="0"/>
              <a:t> ;</a:t>
            </a:r>
          </a:p>
          <a:p>
            <a:pPr marL="0" indent="0">
              <a:buNone/>
            </a:pPr>
            <a:r>
              <a:rPr lang="fr-FR" sz="3200" b="1" dirty="0" smtClean="0"/>
              <a:t>→Caractère :</a:t>
            </a:r>
          </a:p>
          <a:p>
            <a:pPr marL="0" indent="0">
              <a:buNone/>
            </a:pPr>
            <a:r>
              <a:rPr lang="fr-FR" b="1" dirty="0" smtClean="0"/>
              <a:t>    -Ensemble de définition :la table ASCII</a:t>
            </a:r>
          </a:p>
          <a:p>
            <a:pPr marL="0" indent="0">
              <a:buNone/>
            </a:pPr>
            <a:r>
              <a:rPr lang="fr-FR" b="1" smtClean="0"/>
              <a:t>    -</a:t>
            </a:r>
            <a:r>
              <a:rPr lang="fr-FR" b="1" dirty="0"/>
              <a:t>Déclaration C :charte </a:t>
            </a:r>
            <a:r>
              <a:rPr lang="fr-FR" b="1" dirty="0" err="1"/>
              <a:t>c,g</a:t>
            </a:r>
            <a:r>
              <a:rPr lang="fr-FR" b="1" dirty="0"/>
              <a:t> ;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5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5">
      <a:dk1>
        <a:sysClr val="windowText" lastClr="000000"/>
      </a:dk1>
      <a:lt1>
        <a:srgbClr val="000000"/>
      </a:lt1>
      <a:dk2>
        <a:srgbClr val="FFFFFF"/>
      </a:dk2>
      <a:lt2>
        <a:srgbClr val="000000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40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→ Nom ET Prénom : Wissal Samaka → Nom d’activité : Les types des variables .</vt:lpstr>
      <vt:lpstr>LA Définition des types variable :</vt:lpstr>
      <vt:lpstr> En langage C les principaux types de variables sont les suivants 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→ Nom ET Prénom : Wissal Samaka → Nom d’activité : Les types des variables .</dc:title>
  <dc:creator>omar zaoujal</dc:creator>
  <cp:lastModifiedBy>omar zaoujal</cp:lastModifiedBy>
  <cp:revision>2</cp:revision>
  <dcterms:created xsi:type="dcterms:W3CDTF">2019-09-20T10:04:30Z</dcterms:created>
  <dcterms:modified xsi:type="dcterms:W3CDTF">2019-09-20T10:16:22Z</dcterms:modified>
</cp:coreProperties>
</file>