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7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1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97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39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28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87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3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5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50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76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2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85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76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7232-D986-4853-BFA9-DF36A2A0B93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17F91E-2D55-48A4-996A-A4AEBB89E3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0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2C0A8-E2D9-42FA-BFE5-907F5F9AC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Les Structures de </a:t>
            </a:r>
            <a:r>
              <a:rPr lang="fr-FR" b="1" dirty="0" err="1"/>
              <a:t>Donnees</a:t>
            </a:r>
            <a:r>
              <a:rPr lang="fr-FR" b="1" dirty="0"/>
              <a:t> du Langage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74F37A-5C01-4ED9-A945-CE21310E2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 Anouar </a:t>
            </a:r>
            <a:r>
              <a:rPr lang="fr-FR" dirty="0" err="1"/>
              <a:t>Oumansour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55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C094F-FCFD-4FCF-8319-845848F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7200" dirty="0" err="1"/>
              <a:t>Definition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9B7A1-171D-4345-80D8-6F96FB88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fr-FR" sz="2400" dirty="0"/>
            </a:br>
            <a:r>
              <a:rPr lang="fr-FR" sz="2400" dirty="0"/>
              <a:t>Les structures permettent de remédier à cette lacune des tableaux, en regroupant</a:t>
            </a:r>
            <a:br>
              <a:rPr lang="fr-FR" sz="2400" dirty="0"/>
            </a:br>
            <a:r>
              <a:rPr lang="fr-FR" sz="2400" dirty="0"/>
              <a:t>des objets (des variables) au sein d'une entité repérée par un seul nom de variable.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Les objets contenus dans la structure sont appelés </a:t>
            </a:r>
            <a:r>
              <a:rPr lang="fr-FR" sz="2400" b="1" dirty="0"/>
              <a:t>champs de la structure</a:t>
            </a:r>
            <a:r>
              <a:rPr lang="fr-FR" sz="2400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AF33B-35F9-4B04-90B6-D969DEDE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dirty="0"/>
              <a:t>Exemple</a:t>
            </a:r>
            <a:r>
              <a:rPr lang="fr-FR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9D35FF-83D7-4508-89A0-A512D484A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658781"/>
            <a:ext cx="7718460" cy="128681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Nom_Structure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 { type_champ1 Nom_Champ1;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type_champ2 Nom_Champ2; type_champ3 Nom_Champ3;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Consolas" panose="020B0609020204030204" pitchFamily="49" charset="0"/>
              </a:rPr>
              <a:t>type_champ4 Nom_Champ4; type_champ5 Nom_Champ5; ... };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1224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54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Consolas</vt:lpstr>
      <vt:lpstr>Wingdings 3</vt:lpstr>
      <vt:lpstr>Brin</vt:lpstr>
      <vt:lpstr>Les Structures de Donnees du Langage C</vt:lpstr>
      <vt:lpstr>Definition</vt:lpstr>
      <vt:lpstr>Exemple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Structures de Donnees du Langage C</dc:title>
  <dc:creator>Stagiaire</dc:creator>
  <cp:lastModifiedBy>Stagiaire</cp:lastModifiedBy>
  <cp:revision>1</cp:revision>
  <dcterms:created xsi:type="dcterms:W3CDTF">2019-11-07T13:34:39Z</dcterms:created>
  <dcterms:modified xsi:type="dcterms:W3CDTF">2019-11-07T13:39:12Z</dcterms:modified>
</cp:coreProperties>
</file>