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FDCB5-787F-4576-93FE-FE05FCEBE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0E81B2-F8C7-4276-8221-08A58AA21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64790-7340-4B97-9AB2-A497A6B5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EEE00-54DB-4DD5-9344-6A9C34DC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97EDF3-762C-4BB8-A8C6-315EADCC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27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92520-B8E2-4A10-ABC9-5FE64C88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C94EF0-15D7-4AA6-A2DD-3BC65F6A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F0DAAC-F42B-4751-9EDF-2C25779E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6A71FD-4EFD-43AE-B4F5-93E112ED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47A85F-DF4A-4B8F-AFB5-FAEEB601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4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578FDA-3250-4BAA-8251-E3DCC1A4C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4196B7-54C1-4CE7-9E4D-2971E7E6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852F5A-6478-46D5-A5AA-6D83E1F8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AAFE2D-316A-44D8-B083-6A59EB7E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96F81A-CE77-410B-83FE-EF34FF00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3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743DB-1DB3-485D-91A3-BD537471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094471-78C2-47ED-8493-0ACB7F50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F52A0-5E96-48CF-A5A6-FFD462F6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EFD414-A543-4E53-BDF3-14DDD783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286FF-4168-416A-87DA-1E5C2A6E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01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44ECF-41BD-4375-914A-F4A1E230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BEB4C-68DA-4207-B4AD-FDC1FC8EC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E5BE2A-9B39-4CB1-8C26-9591B1F7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D5EA9-5E21-4674-8121-CB75A30C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B74C99-F658-42C5-B5E9-C0F2DBBB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96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AE676-0CB8-4769-A54E-8C07FF00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5E9780-28C7-4334-BE17-E0326BB98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657510-960C-4628-B70A-AFEE47C23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9103AF-B4FC-4DD0-B069-BF3ABE47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BA7E88-9459-46F3-8C9E-1FFB6630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983C5E-76E0-44DF-8FCF-06A8AC3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82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45279-F01F-41DD-B580-4C783BF1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B6A157-D66E-46C1-A887-9E617EF30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823331-C902-4998-80DE-31C18B124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D4CE12-1616-4364-AA0A-BD49841ED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6EDF19-68D2-4B4F-AFF5-D1150E591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CA05FE-5B2D-4EC0-A614-7FD74B2C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718DDE-05D7-4FAE-890C-FC3848D6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71729C-C9B6-49C4-B7F0-6BB86DB6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45E55-1D70-4CAC-BF54-F5D2FB14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B04348-03D1-4B5A-A936-4C9BFDAB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52720A-9F58-4B82-AAB1-EC662870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33653C-0873-4AA2-860E-763E18B9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03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93F59E-5611-49D3-BD6C-86779178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456728-C76B-4B43-94A8-DA12C11D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239FBB-1713-47EE-BFB7-B1C54C2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93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3A99A-F59E-406E-A80A-8D9ED4AB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65E041-A6D0-41E5-91E3-A01A2789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0EB269-6218-4056-9F78-74FF3240F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4B69CD-1573-4471-BBB5-28388046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0319F9-72DF-49F9-8E64-1F690E26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7CD43D-5B69-4366-8D79-9A5A883E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61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38982-44B1-4B91-AB55-E3DA1413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8A9D21-1A30-4288-B7EA-69250BC45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D0ECCB-25E6-48AC-BAAA-21EB6BAA5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D77BCC-91A0-4D29-B4E2-061B2651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0965AF-96AF-415A-BDAF-8FF67D84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C4E44D-9C10-415B-A235-4736B8B5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18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4AE16D-4CD7-41C7-9145-48B9FFB7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240C32-9CB2-410C-9F3B-DC2013DA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DF2D38-2FF2-465E-A00E-13C82DDFD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5B2A78-9C75-4739-BF65-64B55235C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88174-C37A-4363-80A8-A0C124129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44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000A3-A637-4A84-950A-DB20DD5C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452"/>
            <a:ext cx="10515600" cy="37170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6900" b="1" dirty="0">
                <a:solidFill>
                  <a:schemeClr val="accent6"/>
                </a:solidFill>
              </a:rPr>
              <a:t>Khalid </a:t>
            </a:r>
            <a:r>
              <a:rPr lang="fr-FR" sz="6900" b="1" dirty="0" err="1">
                <a:solidFill>
                  <a:schemeClr val="accent6"/>
                </a:solidFill>
              </a:rPr>
              <a:t>mesbah</a:t>
            </a:r>
            <a:endParaRPr lang="fr-FR" sz="6900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endParaRPr lang="fr-FR" sz="4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fr-FR" sz="4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fr-FR" sz="4000" b="1" dirty="0">
                <a:solidFill>
                  <a:schemeClr val="accent1">
                    <a:lumMod val="50000"/>
                  </a:schemeClr>
                </a:solidFill>
              </a:rPr>
              <a:t>Activité : </a:t>
            </a:r>
            <a:r>
              <a:rPr lang="fr-FR" sz="4000" dirty="0"/>
              <a:t>lecture et Choix de tuteur.</a:t>
            </a:r>
          </a:p>
          <a:p>
            <a:pPr marL="0" indent="0" algn="ctr">
              <a:buNone/>
            </a:pPr>
            <a:r>
              <a:rPr lang="fr-FR" sz="4000" b="1" dirty="0">
                <a:solidFill>
                  <a:schemeClr val="accent1">
                    <a:lumMod val="50000"/>
                  </a:schemeClr>
                </a:solidFill>
              </a:rPr>
              <a:t>Projet : </a:t>
            </a:r>
            <a:r>
              <a:rPr lang="fr-FR" sz="4000" dirty="0"/>
              <a:t>définition de algorithme .</a:t>
            </a:r>
            <a:endParaRPr lang="fr-FR" sz="4000" b="1" dirty="0"/>
          </a:p>
          <a:p>
            <a:pPr marL="0" indent="0">
              <a:buNone/>
            </a:pP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65057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CDDA15A-5FCC-4153-8242-BE53400FE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293064"/>
            <a:ext cx="9144000" cy="2907333"/>
          </a:xfrm>
        </p:spPr>
        <p:txBody>
          <a:bodyPr>
            <a:normAutofit/>
          </a:bodyPr>
          <a:lstStyle/>
          <a:p>
            <a:r>
              <a:rPr lang="fr-FR" dirty="0"/>
              <a:t>Un algorithme, c’est une suite d’instructions, qui une fois exécutée correctement, conduit à un résultat donné.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3EDC6-C632-45FF-8D48-66DC42EC59E2}"/>
              </a:ext>
            </a:extLst>
          </p:cNvPr>
          <p:cNvSpPr/>
          <p:nvPr/>
        </p:nvSpPr>
        <p:spPr>
          <a:xfrm>
            <a:off x="4444585" y="657603"/>
            <a:ext cx="52692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chemeClr val="accent6"/>
                </a:solidFill>
              </a:rPr>
              <a:t>Définition</a:t>
            </a:r>
          </a:p>
          <a:p>
            <a:r>
              <a:rPr lang="fr-FR" sz="6000" b="1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7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FF411-5E59-49A2-852E-2D720153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8" y="760271"/>
            <a:ext cx="10800523" cy="576369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4800" b="1" dirty="0">
                <a:solidFill>
                  <a:schemeClr val="accent6"/>
                </a:solidFill>
              </a:rPr>
              <a:t>Les ordres compréhensible par l’ordinateur  </a:t>
            </a:r>
          </a:p>
          <a:p>
            <a:pPr marL="0" indent="0" algn="ctr">
              <a:buNone/>
            </a:pPr>
            <a:endParaRPr lang="fr-FR" sz="3600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endParaRPr lang="fr-FR" sz="36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fr-FR" sz="2400" b="1" dirty="0"/>
              <a:t>La fonction Lire permet de demander à l'utilisateur de fournir des informations. Chaque information donnée par l'utilisateur est stockée dans une variable (attention au type !). Vous précisez cette variable dans les parenthèses.</a:t>
            </a:r>
          </a:p>
          <a:p>
            <a:pPr marL="0" indent="0">
              <a:buNone/>
            </a:pPr>
            <a:endParaRPr lang="fr-FR" sz="24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exemple : nous réalisons un algorithme qui demande à l'utilisateur d'entrer son âge. Tout d'abord il apparaîtra dans le lexique 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Age : string(* l'âge donné par l'utilisateur 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altLang="fr-FR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demander l'âge 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Lire(Age)</a:t>
            </a:r>
            <a:r>
              <a:rPr lang="fr-FR" altLang="fr-FR" sz="3200" dirty="0"/>
              <a:t> </a:t>
            </a:r>
            <a:endParaRPr lang="fr-FR" altLang="fr-FR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D85B21-8CC8-4787-ADD5-02F21835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318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81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11</cp:revision>
  <dcterms:created xsi:type="dcterms:W3CDTF">2019-09-14T10:26:02Z</dcterms:created>
  <dcterms:modified xsi:type="dcterms:W3CDTF">2019-09-14T11:58:03Z</dcterms:modified>
</cp:coreProperties>
</file>