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0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9110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7825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158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8283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5238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4229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13958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313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2216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6172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202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8632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167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3746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4605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480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5D29E-71ED-40AC-AAEE-4BB9DF72CBD1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59B8D8-7D0E-46AC-81E8-9B036440A4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525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D22A52B-BA48-4FCD-B4D5-53AF4342C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51" y="1041008"/>
            <a:ext cx="10339753" cy="537385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Définition de l’algorithme</a:t>
            </a:r>
            <a:br>
              <a:rPr lang="fr-FR" dirty="0"/>
            </a:br>
            <a:r>
              <a:rPr lang="fr-FR" dirty="0"/>
              <a:t>Les ordre d’un ordinateur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FR" b="1" dirty="0">
                <a:solidFill>
                  <a:schemeClr val="accent5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9936E7D-7D94-4B77-BACC-C9E0C3BB2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150" y="5732585"/>
            <a:ext cx="8707902" cy="1125415"/>
          </a:xfrm>
        </p:spPr>
        <p:txBody>
          <a:bodyPr/>
          <a:lstStyle/>
          <a:p>
            <a:pPr algn="ctr"/>
            <a:r>
              <a:rPr lang="fr-FR" dirty="0"/>
              <a:t>Nom et prénom :</a:t>
            </a:r>
            <a:r>
              <a:rPr lang="fr-FR" dirty="0" err="1"/>
              <a:t>diyae</a:t>
            </a:r>
            <a:r>
              <a:rPr lang="fr-FR" dirty="0"/>
              <a:t> </a:t>
            </a:r>
            <a:r>
              <a:rPr lang="fr-FR" dirty="0" err="1"/>
              <a:t>fanoui</a:t>
            </a:r>
            <a:endParaRPr lang="fr-FR" dirty="0"/>
          </a:p>
          <a:p>
            <a:pPr algn="ctr"/>
            <a:r>
              <a:rPr lang="fr-FR" dirty="0"/>
              <a:t>Nom et prénom :ILYASS AIT ELHADJ</a:t>
            </a:r>
          </a:p>
        </p:txBody>
      </p:sp>
    </p:spTree>
    <p:extLst>
      <p:ext uri="{BB962C8B-B14F-4D97-AF65-F5344CB8AC3E}">
        <p14:creationId xmlns:p14="http://schemas.microsoft.com/office/powerpoint/2010/main" xmlns="" val="9170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A266AA3-3E7A-48F0-9993-98C8761A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 l’algorithme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5688026-1F63-4DA7-9DE6-9FB8BCF4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xmlns="" val="40447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3DE9BDC-FFB6-4EA9-B8D4-D29B0628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ordre d’un ordinateur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F8B6750-680C-4B1E-8FC6-9ADBD710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Lecture et Ecriture </a:t>
            </a:r>
          </a:p>
          <a:p>
            <a:pPr marL="0" indent="0">
              <a:buNone/>
            </a:pPr>
            <a:r>
              <a:rPr lang="fr-FR" sz="2400" dirty="0"/>
              <a:t>Lecture et Ecriture sont des instructions algorithmiques qui ne présentent pas de difficultés particulières</a:t>
            </a:r>
          </a:p>
          <a:p>
            <a:r>
              <a:rPr lang="fr-FR" sz="2400" dirty="0"/>
              <a:t>Lecture une autre manière d'affecter une valeur à une variable.</a:t>
            </a:r>
          </a:p>
          <a:p>
            <a:r>
              <a:rPr lang="fr-FR" sz="2400" dirty="0"/>
              <a:t>Les variables, dans lesquelles on stocke l’information et qui décrivent la manière permettant d’accéder à la mémoire de l’ordinateur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399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132565</TotalTime>
  <Words>72</Words>
  <Application>Microsoft Office PowerPoint</Application>
  <PresentationFormat>Personnalisé</PresentationFormat>
  <Paragraphs>11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Facette</vt:lpstr>
      <vt:lpstr>Définition de l’algorithme Les ordre d’un ordinateur   </vt:lpstr>
      <vt:lpstr>Définition de l’algorithme</vt:lpstr>
      <vt:lpstr>Les ordre d’un ordinateur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de l’algorithme Les ordre d’un ordinateur </dc:title>
  <dc:creator>Stagiaire</dc:creator>
  <cp:lastModifiedBy>TP</cp:lastModifiedBy>
  <cp:revision>9</cp:revision>
  <dcterms:created xsi:type="dcterms:W3CDTF">2019-06-13T10:30:12Z</dcterms:created>
  <dcterms:modified xsi:type="dcterms:W3CDTF">2019-09-16T08:20:04Z</dcterms:modified>
</cp:coreProperties>
</file>