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1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1" d="100"/>
          <a:sy n="7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5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5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7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1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03619-0909-420E-8A2F-2087D4AD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609601"/>
            <a:ext cx="7524715" cy="74212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Nom et Prénom: </a:t>
            </a:r>
            <a:r>
              <a:rPr lang="fr-FR" dirty="0" err="1">
                <a:solidFill>
                  <a:schemeClr val="tx1"/>
                </a:solidFill>
              </a:rPr>
              <a:t>wissal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samaka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2F167-0004-4489-B4AE-7EB70D8A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4" y="2411896"/>
            <a:ext cx="6824868" cy="227937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Nom d’activité: Lecture et choix du tuteur </a:t>
            </a:r>
          </a:p>
          <a:p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Nom du projet: l’algorithme</a:t>
            </a:r>
          </a:p>
          <a:p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4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791AC-B992-4028-87D5-895A53D1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46" y="2264804"/>
            <a:ext cx="9603275" cy="2494128"/>
          </a:xfrm>
        </p:spPr>
        <p:txBody>
          <a:bodyPr>
            <a:normAutofit/>
          </a:bodyPr>
          <a:lstStyle/>
          <a:p>
            <a:r>
              <a:rPr lang="fr-FR" sz="2800" cap="non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cap="none" dirty="0"/>
              <a:t>Ensemble</a:t>
            </a:r>
            <a:r>
              <a:rPr lang="fr-FR" sz="2800" cap="non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règles opératoires dont l’application permet de résoudre un problème énoncé au moyen d’un nombre fini d’opération, Un algorithme peut être traduit, grâce a un langage de programmation  ,en un programme exécutable par un ordinateur  </a:t>
            </a:r>
            <a:br>
              <a:rPr lang="fr-FR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 sz="28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F1BBBE-138C-4A11-AF51-426A7017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328" y="637309"/>
            <a:ext cx="9603275" cy="768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accent3">
                    <a:lumMod val="50000"/>
                  </a:schemeClr>
                </a:solidFill>
              </a:rPr>
              <a:t>1-Définitions de l’algorithme: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885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DCA3D62-CB4C-4EC0-ACE6-45B6C924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2-Composition et fonctionnement d’un ordinateur: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A47977-AECB-458F-B59E-EE347933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Actuellement les ordinateurs sont électroniques ,prosecteur et mémoire sont composé de transistors, dont chacun se présente sous deux états, à l’instar d’une porte(on parle de porte logique) qui peux être ouverte ou fermée : l’information (opérations et données) est codée sois forme de nombre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biniaire,qui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 comportent que des 0 et des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906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151287</TotalTime>
  <Words>132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Nom et Prénom: wissal samaka</vt:lpstr>
      <vt:lpstr> Ensemble de règles opératoires dont l’application permet de résoudre un problème énoncé au moyen d’un nombre fini d’opération, Un algorithme peut être traduit, grâce a un langage de programmation  ,en un programme exécutable par un ordinateur   </vt:lpstr>
      <vt:lpstr>2-Composition et fonctionnement d’un ordinateur: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</dc:title>
  <dc:creator>Stagiaire</dc:creator>
  <cp:lastModifiedBy>Stagiaire</cp:lastModifiedBy>
  <cp:revision>19</cp:revision>
  <dcterms:created xsi:type="dcterms:W3CDTF">2019-06-11T12:45:55Z</dcterms:created>
  <dcterms:modified xsi:type="dcterms:W3CDTF">2019-09-14T12:01:36Z</dcterms:modified>
</cp:coreProperties>
</file>