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9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3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4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7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5BCE-1AE9-47C2-8562-307AFF877A5D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5A0194-F0B0-4621-9BA6-F4AC0B208B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66812-9A1A-4CA3-A744-936DEB10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1" y="333383"/>
            <a:ext cx="9621078" cy="6605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fr-FR" sz="4400" b="1" u="sng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Nom et Prénom: </a:t>
            </a:r>
            <a:r>
              <a:rPr lang="fr-FR" sz="4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Yassine El atlassi</a:t>
            </a:r>
            <a:r>
              <a:rPr lang="fr-FR" sz="4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528835-6B5F-4727-9F00-4F1292C5E2A7}"/>
              </a:ext>
            </a:extLst>
          </p:cNvPr>
          <p:cNvSpPr txBox="1"/>
          <p:nvPr/>
        </p:nvSpPr>
        <p:spPr>
          <a:xfrm>
            <a:off x="1205947" y="1948072"/>
            <a:ext cx="107475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5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Nom d’activité: </a:t>
            </a:r>
            <a:r>
              <a:rPr lang="fr-FR" sz="4400" dirty="0">
                <a:latin typeface="+mj-lt"/>
              </a:rPr>
              <a:t>lecture et choix des tuteur.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5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Nom de projet: </a:t>
            </a:r>
            <a:r>
              <a:rPr lang="fr-FR" sz="4400" dirty="0">
                <a:latin typeface="+mj-lt"/>
              </a:rPr>
              <a:t>Algorithme.</a:t>
            </a:r>
          </a:p>
          <a:p>
            <a:pPr algn="ctr"/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5287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D10A8-1737-4E97-87F9-8F70C35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96" y="1096067"/>
            <a:ext cx="10674160" cy="1049235"/>
          </a:xfrm>
        </p:spPr>
        <p:txBody>
          <a:bodyPr>
            <a:normAutofit fontScale="90000"/>
          </a:bodyPr>
          <a:lstStyle/>
          <a:p>
            <a:r>
              <a:rPr lang="fr-FR" sz="5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DE L’ALGORITHME</a:t>
            </a:r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BA5EC-0596-4DA7-B599-85FC1BC7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61322"/>
            <a:ext cx="10273085" cy="390777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</a:t>
            </a:r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algorithme</a:t>
            </a:r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une suite finie et non ambiguë d’opérations ou d'instructions permettant de résoudre une classe de problèmes, Et c’est une étape nécessaire dans la programmation.</a:t>
            </a:r>
            <a:r>
              <a:rPr lang="fr-FR" sz="4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</a:t>
            </a:r>
            <a:r>
              <a:rPr lang="fr-FR" baseline="30000" dirty="0"/>
              <a:t>&lt;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3C5BD-1997-44D3-B938-6FF59B2C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1217684"/>
            <a:ext cx="11516139" cy="1450757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ORDRE COMPEHENSIBLE PAR L’ORDINATEUR: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A007F-DFD6-4589-BC2D-79835CE3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80321" cy="402336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L'ordinateur ne connaît que un langage. et qui est exécutées dans un certain ordre par un processeur ou un processus informatique, et exécuté sous forme des chiffres 1 et 0. Ce langage est appelé </a:t>
            </a:r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langage binaire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 exemple: 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chiffre « 27 » est en langage binaire : « 00011011 ». </a:t>
            </a:r>
          </a:p>
        </p:txBody>
      </p:sp>
    </p:spTree>
    <p:extLst>
      <p:ext uri="{BB962C8B-B14F-4D97-AF65-F5344CB8AC3E}">
        <p14:creationId xmlns:p14="http://schemas.microsoft.com/office/powerpoint/2010/main" val="35429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119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Nom et Prénom: Yassine El atlassi.</vt:lpstr>
      <vt:lpstr>DEFINITION DE L’ALGORITHME:</vt:lpstr>
      <vt:lpstr>ORDRE COMPEHENSIBLE PAR L’ORDINATEUR: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et Prenom: Yassine El atlassi</dc:title>
  <dc:creator>Stagiaire</dc:creator>
  <cp:lastModifiedBy>Stagiaire</cp:lastModifiedBy>
  <cp:revision>12</cp:revision>
  <dcterms:created xsi:type="dcterms:W3CDTF">2019-09-14T10:30:25Z</dcterms:created>
  <dcterms:modified xsi:type="dcterms:W3CDTF">2019-09-14T11:54:20Z</dcterms:modified>
</cp:coreProperties>
</file>