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79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5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75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64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86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4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66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65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7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1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8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7232-D986-4853-BFA9-DF36A2A0B93F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17F91E-2D55-48A4-996A-A4AEBB89E37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02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2C0A8-E2D9-42FA-BFE5-907F5F9AC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Les </a:t>
            </a:r>
            <a:r>
              <a:rPr lang="fr-FR" b="1"/>
              <a:t>Structures en Langage </a:t>
            </a:r>
            <a:r>
              <a:rPr lang="fr-FR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9355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C094F-FCFD-4FCF-8319-845848F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/>
              <a:t>Definition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9B7A1-171D-4345-80D8-6F96FB88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fr-FR" sz="2400" dirty="0"/>
            </a:br>
            <a:r>
              <a:rPr lang="fr-FR" sz="2400" dirty="0"/>
              <a:t>Les structures permettent de remédier à cette lacune des tableaux, en regroupant</a:t>
            </a:r>
            <a:br>
              <a:rPr lang="fr-FR" sz="2400" dirty="0"/>
            </a:br>
            <a:r>
              <a:rPr lang="fr-FR" sz="2400" dirty="0"/>
              <a:t>des objets (des variables) au sein d'une entité repérée par un seul nom de variable.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Les objets contenus dans la structure sont appelés </a:t>
            </a:r>
            <a:r>
              <a:rPr lang="fr-FR" sz="2400" b="1" dirty="0"/>
              <a:t>champs de la structure</a:t>
            </a:r>
            <a:r>
              <a:rPr lang="fr-FR" sz="24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2900-E384-4AD6-BCFF-61858798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98" y="4126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Exemple simple :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494F5-48F5-4054-97F5-61A77B8C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6" y="1296742"/>
            <a:ext cx="7744820" cy="5315073"/>
          </a:xfrm>
        </p:spPr>
      </p:pic>
    </p:spTree>
    <p:extLst>
      <p:ext uri="{BB962C8B-B14F-4D97-AF65-F5344CB8AC3E}">
        <p14:creationId xmlns:p14="http://schemas.microsoft.com/office/powerpoint/2010/main" val="3869503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57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Les Structures en Langage C</vt:lpstr>
      <vt:lpstr>Definition</vt:lpstr>
      <vt:lpstr>Exemple simple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Structures de Donnees du Langage C</dc:title>
  <dc:creator>Stagiaire</dc:creator>
  <cp:lastModifiedBy>Administrator</cp:lastModifiedBy>
  <cp:revision>3</cp:revision>
  <dcterms:created xsi:type="dcterms:W3CDTF">2019-11-07T13:34:39Z</dcterms:created>
  <dcterms:modified xsi:type="dcterms:W3CDTF">2019-11-19T14:38:04Z</dcterms:modified>
</cp:coreProperties>
</file>