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21/09/2019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b="1" dirty="0" smtClean="0"/>
              <a:t>Lire et Ecrire en Langage C </a:t>
            </a:r>
            <a:endParaRPr lang="fr-FR" sz="54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Par Anouar </a:t>
            </a:r>
            <a:r>
              <a:rPr lang="fr-FR" sz="2800" dirty="0" err="1" smtClean="0"/>
              <a:t>Oumansour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8349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5300" b="1" dirty="0" smtClean="0"/>
              <a:t>L’ordre « Lire » en langage C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3600" b="1" dirty="0" err="1" smtClean="0"/>
              <a:t>Definition</a:t>
            </a:r>
            <a:endParaRPr lang="fr-FR" b="1" dirty="0" smtClean="0"/>
          </a:p>
          <a:p>
            <a:pPr marL="0" indent="0">
              <a:buNone/>
            </a:pPr>
            <a:r>
              <a:rPr lang="fr-FR" sz="3600" dirty="0" smtClean="0"/>
              <a:t>L’introduction Lire est une commande qui demande a l’ordinateur a saisir les données.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58477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000" b="1" dirty="0" smtClean="0"/>
              <a:t>Exemple de l’ordre Lire  et Ecrire</a:t>
            </a:r>
            <a:endParaRPr lang="fr-FR" sz="40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stdio.h</a:t>
            </a:r>
            <a:r>
              <a:rPr lang="fr-FR" dirty="0"/>
              <a:t>&gt;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stdlib.h</a:t>
            </a:r>
            <a:r>
              <a:rPr lang="fr-FR" dirty="0"/>
              <a:t>&gt;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main(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argc</a:t>
            </a:r>
            <a:r>
              <a:rPr lang="fr-FR" dirty="0"/>
              <a:t>, char *</a:t>
            </a:r>
            <a:r>
              <a:rPr lang="fr-FR" dirty="0" err="1"/>
              <a:t>argv</a:t>
            </a:r>
            <a:r>
              <a:rPr lang="fr-FR" dirty="0"/>
              <a:t>[]) { 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/>
              <a:t>nombre;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printf</a:t>
            </a:r>
            <a:r>
              <a:rPr lang="fr-FR" dirty="0"/>
              <a:t>("Donnez un nombre : ");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scanf</a:t>
            </a:r>
            <a:r>
              <a:rPr lang="fr-FR" dirty="0"/>
              <a:t>("%</a:t>
            </a:r>
            <a:r>
              <a:rPr lang="fr-FR" dirty="0" err="1"/>
              <a:t>d",&amp;nombre</a:t>
            </a:r>
            <a:r>
              <a:rPr lang="fr-FR" dirty="0"/>
              <a:t>); 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printf</a:t>
            </a:r>
            <a:r>
              <a:rPr lang="fr-FR" dirty="0"/>
              <a:t>("Le nombre que vous avez saisie est </a:t>
            </a:r>
            <a:r>
              <a:rPr lang="fr-FR" dirty="0" smtClean="0"/>
              <a:t>: %</a:t>
            </a:r>
            <a:r>
              <a:rPr lang="fr-FR" dirty="0" err="1"/>
              <a:t>d",nombre</a:t>
            </a:r>
            <a:r>
              <a:rPr lang="fr-FR" dirty="0"/>
              <a:t>);  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system</a:t>
            </a:r>
            <a:r>
              <a:rPr lang="fr-FR" dirty="0"/>
              <a:t>("PAUSE");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return </a:t>
            </a:r>
            <a:r>
              <a:rPr lang="fr-FR" dirty="0"/>
              <a:t>0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0981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000" b="1" dirty="0" smtClean="0"/>
              <a:t>L’ordre « Ecrire » en langage C</a:t>
            </a:r>
            <a:endParaRPr lang="fr-FR" sz="32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3200" b="1" dirty="0" err="1" smtClean="0"/>
              <a:t>Definition</a:t>
            </a:r>
            <a:endParaRPr lang="fr-FR" sz="3200" b="1" dirty="0" smtClean="0"/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 smtClean="0"/>
              <a:t>L’ordre Ecrire sert a afficher les données dans l’ordinateur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29698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000" b="1" dirty="0"/>
              <a:t>Exemple de l’ordre </a:t>
            </a:r>
            <a:r>
              <a:rPr lang="fr-FR" sz="4000" b="1" dirty="0" smtClean="0"/>
              <a:t>Ecrire seul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stdio.h</a:t>
            </a:r>
            <a:r>
              <a:rPr lang="fr-FR" dirty="0" smtClean="0"/>
              <a:t>&gt;</a:t>
            </a:r>
          </a:p>
          <a:p>
            <a:pPr marL="0" indent="0">
              <a:buNone/>
            </a:pPr>
            <a:r>
              <a:rPr lang="fr-FR" dirty="0" smtClean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stdlib.h</a:t>
            </a:r>
            <a:r>
              <a:rPr lang="fr-FR" dirty="0"/>
              <a:t>&gt;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main(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argc</a:t>
            </a:r>
            <a:r>
              <a:rPr lang="fr-FR" dirty="0"/>
              <a:t>, char *</a:t>
            </a:r>
            <a:r>
              <a:rPr lang="fr-FR" dirty="0" err="1"/>
              <a:t>argv</a:t>
            </a:r>
            <a:r>
              <a:rPr lang="fr-FR" dirty="0"/>
              <a:t>[]) </a:t>
            </a:r>
            <a:r>
              <a:rPr lang="fr-FR" dirty="0" smtClean="0"/>
              <a:t>{</a:t>
            </a:r>
          </a:p>
          <a:p>
            <a:pPr marL="0" indent="0">
              <a:buNone/>
            </a:pPr>
            <a:r>
              <a:rPr lang="fr-FR" dirty="0" err="1" smtClean="0"/>
              <a:t>printf</a:t>
            </a:r>
            <a:r>
              <a:rPr lang="fr-FR" dirty="0" smtClean="0"/>
              <a:t>(« Bonjour »); </a:t>
            </a:r>
          </a:p>
          <a:p>
            <a:pPr marL="0" indent="0">
              <a:buNone/>
            </a:pPr>
            <a:r>
              <a:rPr lang="fr-FR" dirty="0" smtClean="0"/>
              <a:t>system</a:t>
            </a:r>
            <a:r>
              <a:rPr lang="fr-FR" dirty="0"/>
              <a:t>("PAUSE");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return 0;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50111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128</Words>
  <Application>Microsoft Office PowerPoint</Application>
  <PresentationFormat>Affichage à l'écran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Oriel</vt:lpstr>
      <vt:lpstr>Lire et Ecrire en Langage C </vt:lpstr>
      <vt:lpstr>L’ordre « Lire » en langage C </vt:lpstr>
      <vt:lpstr>Exemple de l’ordre Lire  et Ecrire</vt:lpstr>
      <vt:lpstr>L’ordre « Ecrire » en langage C</vt:lpstr>
      <vt:lpstr>Exemple de l’ordre Ecrire seul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Lire et Ecrire en Langage C </dc:title>
  <dc:creator>TP</dc:creator>
  <cp:lastModifiedBy>Utilisateur Windows</cp:lastModifiedBy>
  <cp:revision>1</cp:revision>
  <dcterms:created xsi:type="dcterms:W3CDTF">2019-09-21T15:41:22Z</dcterms:created>
  <dcterms:modified xsi:type="dcterms:W3CDTF">2019-09-21T15:57:06Z</dcterms:modified>
</cp:coreProperties>
</file>