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7318E87-CD29-4E89-A0F0-0A19BCB8576A}">
          <p14:sldIdLst>
            <p14:sldId id="256"/>
            <p14:sldId id="257"/>
            <p14:sldId id="259"/>
            <p14:sldId id="260"/>
            <p14:sldId id="261"/>
            <p14:sldId id="258"/>
            <p14:sldId id="265"/>
            <p14:sldId id="264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8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4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5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9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3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7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1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1337" y="180303"/>
            <a:ext cx="1178721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dirty="0"/>
              <a:t>Les types </a:t>
            </a:r>
            <a:r>
              <a:rPr lang="fr-FR" sz="8000" b="1" dirty="0" smtClean="0"/>
              <a:t>de données </a:t>
            </a:r>
            <a:r>
              <a:rPr lang="fr-FR" sz="8000" b="1" dirty="0"/>
              <a:t>langage </a:t>
            </a:r>
            <a:r>
              <a:rPr lang="fr-FR" sz="8000" b="1" dirty="0" smtClean="0"/>
              <a:t>C  </a:t>
            </a:r>
            <a:endParaRPr lang="fr-FR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Sous-titre 5"/>
          <p:cNvSpPr>
            <a:spLocks noGrp="1"/>
          </p:cNvSpPr>
          <p:nvPr>
            <p:ph type="subTitle" idx="1"/>
          </p:nvPr>
        </p:nvSpPr>
        <p:spPr>
          <a:xfrm>
            <a:off x="3524919" y="3224246"/>
            <a:ext cx="8791575" cy="276656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fr-FR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En cette présentation on va présenté qu’ils sont les types de données on langage C .</a:t>
            </a:r>
          </a:p>
          <a:p>
            <a:pPr algn="l"/>
            <a:r>
              <a:rPr lang="fr-FR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  1 – La définition de les types de données en langage c</a:t>
            </a:r>
          </a:p>
          <a:p>
            <a:pPr algn="l"/>
            <a:r>
              <a:rPr lang="fr-FR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    2 – Les types de donnée en langage C. </a:t>
            </a:r>
          </a:p>
          <a:p>
            <a:pPr algn="l"/>
            <a:r>
              <a:rPr lang="fr-FR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   3 – Exemples</a:t>
            </a:r>
            <a:r>
              <a:rPr lang="fr-FR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5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0349"/>
          </a:xfrm>
        </p:spPr>
      </p:pic>
    </p:spTree>
    <p:extLst>
      <p:ext uri="{BB962C8B-B14F-4D97-AF65-F5344CB8AC3E}">
        <p14:creationId xmlns:p14="http://schemas.microsoft.com/office/powerpoint/2010/main" val="8641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66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1673" y="438214"/>
            <a:ext cx="10467861" cy="1478570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/>
              <a:t>La </a:t>
            </a:r>
            <a:r>
              <a:rPr lang="fr-FR" sz="6000" b="1" dirty="0" smtClean="0"/>
              <a:t>définition </a:t>
            </a:r>
            <a:r>
              <a:rPr lang="fr-FR" sz="6000" b="1" dirty="0"/>
              <a:t>de type de données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9597" y="1916784"/>
            <a:ext cx="9905999" cy="46085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000" b="1" dirty="0" smtClean="0"/>
              <a:t>- </a:t>
            </a:r>
            <a:r>
              <a:rPr lang="fr-FR" sz="4000" b="1" dirty="0"/>
              <a:t>En </a:t>
            </a:r>
            <a:r>
              <a:rPr lang="fr-FR" sz="4000" b="1" dirty="0" smtClean="0"/>
              <a:t> langage C </a:t>
            </a:r>
            <a:r>
              <a:rPr lang="fr-FR" sz="4000" b="1" dirty="0"/>
              <a:t>la notion de type est portée par les variables </a:t>
            </a:r>
            <a:r>
              <a:rPr lang="fr-FR" sz="4000" b="1" dirty="0" smtClean="0"/>
              <a:t>et non </a:t>
            </a:r>
            <a:r>
              <a:rPr lang="fr-FR" sz="4000" b="1" dirty="0"/>
              <a:t>par </a:t>
            </a:r>
            <a:r>
              <a:rPr lang="fr-FR" sz="4000" b="1" dirty="0" smtClean="0"/>
              <a:t>les valeurs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4000" b="1" dirty="0"/>
              <a:t> </a:t>
            </a:r>
            <a:r>
              <a:rPr lang="fr-FR" sz="4000" b="1" dirty="0" smtClean="0"/>
              <a:t>- Nous avons un ensemble des types de données en langage C comme Int, char, float ou double…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64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1566371" y="-185134"/>
            <a:ext cx="9906000" cy="65151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4">
                    <a:lumMod val="75000"/>
                  </a:schemeClr>
                </a:solidFill>
              </a:rPr>
              <a:t>Les données manipulées en langage C sont </a:t>
            </a:r>
            <a:r>
              <a:rPr lang="fr-FR" sz="4000" b="1" dirty="0" smtClean="0">
                <a:solidFill>
                  <a:schemeClr val="accent4">
                    <a:lumMod val="75000"/>
                  </a:schemeClr>
                </a:solidFill>
              </a:rPr>
              <a:t>typées </a:t>
            </a:r>
            <a:r>
              <a:rPr lang="fr-FR" sz="4400" b="1" dirty="0" smtClean="0">
                <a:solidFill>
                  <a:schemeClr val="bg1"/>
                </a:solidFill>
              </a:rPr>
              <a:t>:</a:t>
            </a:r>
          </a:p>
          <a:p>
            <a:endParaRPr lang="fr-FR" sz="3200" b="1" dirty="0"/>
          </a:p>
          <a:p>
            <a:pPr marL="0" indent="0">
              <a:buNone/>
            </a:pPr>
            <a:r>
              <a:rPr lang="fr-FR" sz="3600" b="1" dirty="0" smtClean="0"/>
              <a:t> 1-Des nombres </a:t>
            </a:r>
            <a:r>
              <a:rPr lang="fr-FR" sz="3600" b="1" dirty="0"/>
              <a:t>: entiers (int) ou réels, c'est-à-dire à </a:t>
            </a:r>
            <a:r>
              <a:rPr lang="fr-FR" sz="3600" b="1" dirty="0" smtClean="0"/>
              <a:t>virgules (float).</a:t>
            </a:r>
          </a:p>
          <a:p>
            <a:pPr marL="0" indent="0">
              <a:buNone/>
            </a:pPr>
            <a:r>
              <a:rPr lang="fr-FR" sz="3600" b="1" dirty="0"/>
              <a:t> </a:t>
            </a:r>
            <a:r>
              <a:rPr lang="fr-FR" sz="3600" b="1" dirty="0" smtClean="0"/>
              <a:t>2- Des </a:t>
            </a:r>
            <a:r>
              <a:rPr lang="fr-FR" sz="3600" b="1" dirty="0"/>
              <a:t>pointeurs </a:t>
            </a:r>
            <a:r>
              <a:rPr lang="fr-FR" sz="4000" b="1" dirty="0"/>
              <a:t>(pointer) : permettent de stocker l'adresse d'une autre donnée, ils « pointent » vers une autre </a:t>
            </a:r>
            <a:r>
              <a:rPr lang="fr-FR" sz="4000" b="1" dirty="0" smtClean="0"/>
              <a:t>donnée.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866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324" y="811369"/>
            <a:ext cx="10560676" cy="6246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4400" b="1" dirty="0"/>
              <a:t> </a:t>
            </a:r>
            <a:r>
              <a:rPr lang="fr-FR" sz="4400" b="1" dirty="0" smtClean="0"/>
              <a:t>- Les types de données : 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/>
              <a:t>int : </a:t>
            </a:r>
            <a:r>
              <a:rPr lang="fr-FR" sz="4400" dirty="0"/>
              <a:t>contient un </a:t>
            </a:r>
            <a:r>
              <a:rPr lang="fr-FR" sz="4400" dirty="0" smtClean="0"/>
              <a:t>entier </a:t>
            </a:r>
            <a:r>
              <a:rPr lang="fr-FR" sz="4400" dirty="0"/>
              <a:t>de taille normale, positif ou négatif</a:t>
            </a:r>
            <a:r>
              <a:rPr lang="fr-FR" sz="44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/>
              <a:t>Float : </a:t>
            </a:r>
            <a:r>
              <a:rPr lang="fr-FR" sz="4400" dirty="0"/>
              <a:t>c'est un type de données fondamental intégré au compilateur qui permet de définir des valeurs numériques avec des points décimaux flottants.</a:t>
            </a:r>
          </a:p>
          <a:p>
            <a:pPr marL="742950" indent="-742950">
              <a:buFont typeface="+mj-lt"/>
              <a:buAutoNum type="arabicPeriod"/>
            </a:pPr>
            <a:endParaRPr lang="fr-FR" sz="4000" dirty="0" smtClean="0"/>
          </a:p>
          <a:p>
            <a:pPr marL="742950" indent="-742950">
              <a:buFont typeface="+mj-lt"/>
              <a:buAutoNum type="arabicPeriod"/>
            </a:pP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31397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7082" y="0"/>
            <a:ext cx="1053491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000" b="1" dirty="0" smtClean="0"/>
              <a:t>3. </a:t>
            </a:r>
            <a:r>
              <a:rPr lang="fr-FR" sz="4000" b="1" dirty="0" smtClean="0"/>
              <a:t>Double </a:t>
            </a:r>
            <a:r>
              <a:rPr lang="fr-FR" sz="4000" b="1" dirty="0"/>
              <a:t>: </a:t>
            </a:r>
            <a:r>
              <a:rPr lang="fr-FR" sz="4000" dirty="0"/>
              <a:t>Double est un type fondamental intégré au compilateur et utilisé pour définir des variables numériques contenant des nombres avec des points décimaux, qui contiennent des fractions.</a:t>
            </a:r>
            <a:endParaRPr lang="fr-FR" sz="4000" dirty="0" smtClean="0"/>
          </a:p>
          <a:p>
            <a:pPr marL="0" indent="0">
              <a:buNone/>
            </a:pPr>
            <a:r>
              <a:rPr lang="fr-FR" sz="4000" b="1" dirty="0" smtClean="0"/>
              <a:t>4. </a:t>
            </a:r>
            <a:r>
              <a:rPr lang="fr-FR" sz="4000" b="1" dirty="0" smtClean="0"/>
              <a:t>Char </a:t>
            </a:r>
            <a:r>
              <a:rPr lang="fr-FR" sz="4000" b="1" dirty="0"/>
              <a:t>: </a:t>
            </a:r>
            <a:r>
              <a:rPr lang="fr-FR" sz="3600" dirty="0"/>
              <a:t>C'est un caractère qui contient un caractère (lettre, nombre, etc.) de données. Par exemple, la valeur d’une variable peut être n’importe quelle valeur à un </a:t>
            </a:r>
            <a:r>
              <a:rPr lang="fr-FR" sz="3600" dirty="0" smtClean="0"/>
              <a:t>caractère . </a:t>
            </a:r>
          </a:p>
          <a:p>
            <a:pPr marL="0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3628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0503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239" y="3488372"/>
            <a:ext cx="9906859" cy="14814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2688272"/>
            <a:ext cx="9906859" cy="14814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6" y="3385931"/>
            <a:ext cx="9906859" cy="14814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0" y="1449395"/>
            <a:ext cx="9906859" cy="14814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0" y="2840672"/>
            <a:ext cx="9906859" cy="14814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430</TotalTime>
  <Words>263</Words>
  <Application>Microsoft Office PowerPoint</Application>
  <PresentationFormat>Grand écran</PresentationFormat>
  <Paragraphs>17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Corbel</vt:lpstr>
      <vt:lpstr>Wingdings</vt:lpstr>
      <vt:lpstr>Parallaxe</vt:lpstr>
      <vt:lpstr>Présentation PowerPoint</vt:lpstr>
      <vt:lpstr>La définition de type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zaoujal</dc:creator>
  <cp:lastModifiedBy>omar zaoujal</cp:lastModifiedBy>
  <cp:revision>20</cp:revision>
  <dcterms:created xsi:type="dcterms:W3CDTF">2019-09-19T13:29:48Z</dcterms:created>
  <dcterms:modified xsi:type="dcterms:W3CDTF">2019-09-26T23:01:34Z</dcterms:modified>
</cp:coreProperties>
</file>