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8C38-C831-4C8E-A759-DF889790FDC4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4BC1-9055-4AAF-B61A-467883BC4C3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34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8C38-C831-4C8E-A759-DF889790FDC4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4BC1-9055-4AAF-B61A-467883BC4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14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8C38-C831-4C8E-A759-DF889790FDC4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4BC1-9055-4AAF-B61A-467883BC4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40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8C38-C831-4C8E-A759-DF889790FDC4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4BC1-9055-4AAF-B61A-467883BC4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4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8C38-C831-4C8E-A759-DF889790FDC4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4BC1-9055-4AAF-B61A-467883BC4C3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38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8C38-C831-4C8E-A759-DF889790FDC4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4BC1-9055-4AAF-B61A-467883BC4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78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8C38-C831-4C8E-A759-DF889790FDC4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4BC1-9055-4AAF-B61A-467883BC4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5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8C38-C831-4C8E-A759-DF889790FDC4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4BC1-9055-4AAF-B61A-467883BC4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71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8C38-C831-4C8E-A759-DF889790FDC4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4BC1-9055-4AAF-B61A-467883BC4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D48C38-C831-4C8E-A759-DF889790FDC4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C34BC1-9055-4AAF-B61A-467883BC4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76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8C38-C831-4C8E-A759-DF889790FDC4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4BC1-9055-4AAF-B61A-467883BC4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02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D48C38-C831-4C8E-A759-DF889790FDC4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C34BC1-9055-4AAF-B61A-467883BC4C3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02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360405"/>
          </a:xfrm>
        </p:spPr>
        <p:txBody>
          <a:bodyPr>
            <a:normAutofit/>
          </a:bodyPr>
          <a:lstStyle/>
          <a:p>
            <a:r>
              <a:rPr lang="es-419" sz="7200" b="1" u="sng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Exemple variable Bouleen: </a:t>
            </a:r>
            <a:endParaRPr lang="fr-FR" sz="7200" b="1" u="sng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 smtClean="0"/>
              <a:t>Groupe: E </a:t>
            </a:r>
          </a:p>
          <a:p>
            <a:r>
              <a:rPr lang="fr-FR" dirty="0" smtClean="0"/>
              <a:t>N</a:t>
            </a:r>
            <a:r>
              <a:rPr lang="es-419" dirty="0" smtClean="0"/>
              <a:t>om et prenom: </a:t>
            </a:r>
            <a:r>
              <a:rPr lang="fr-FR" dirty="0" smtClean="0"/>
              <a:t>Yassine el atlassi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253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sz="7200" b="1" u="sng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Definition:</a:t>
            </a:r>
            <a:endParaRPr lang="fr-FR" sz="7200" b="1" u="sng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 </a:t>
            </a:r>
            <a:r>
              <a:rPr lang="fr-F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booléen est une variable qui peut avoir deux états : vrai (1) ou faux (0) (toute valeur différente de 0 est en fait considérée comme « vraie »). On utilise des </a:t>
            </a:r>
            <a:r>
              <a:rPr lang="fr-FR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fr-F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pour stocker des </a:t>
            </a:r>
            <a:r>
              <a:rPr lang="fr-F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booléens </a:t>
            </a:r>
            <a:r>
              <a:rPr lang="fr-F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 ce ne sont en fait rien d'autre que des nombres.</a:t>
            </a:r>
          </a:p>
        </p:txBody>
      </p:sp>
    </p:spTree>
    <p:extLst>
      <p:ext uri="{BB962C8B-B14F-4D97-AF65-F5344CB8AC3E}">
        <p14:creationId xmlns:p14="http://schemas.microsoft.com/office/powerpoint/2010/main" val="308212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b="1" u="sng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source</a:t>
            </a:r>
            <a:endParaRPr lang="fr-FR" b="1" u="sng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67" y="2322062"/>
            <a:ext cx="7742591" cy="3071126"/>
          </a:xfrm>
          <a:prstGeom prst="rect">
            <a:avLst/>
          </a:prstGeom>
          <a:ln w="38100" cap="sq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4376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b="1" u="sng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Ex1.TRUE</a:t>
            </a:r>
            <a:endParaRPr lang="fr-FR" b="1" u="sng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50" y="2352545"/>
            <a:ext cx="7902625" cy="3010161"/>
          </a:xfrm>
          <a:prstGeom prst="rect">
            <a:avLst/>
          </a:prstGeom>
          <a:ln w="38100" cap="sq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981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b="1" u="sng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Ex2.FALSE</a:t>
            </a:r>
            <a:endParaRPr lang="fr-FR" b="1" u="sng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229" y="2375407"/>
            <a:ext cx="7475868" cy="2964437"/>
          </a:xfrm>
          <a:prstGeom prst="rect">
            <a:avLst/>
          </a:prstGeom>
          <a:ln w="38100" cap="sq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871183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</TotalTime>
  <Words>76</Words>
  <Application>Microsoft Office PowerPoint</Application>
  <PresentationFormat>Grand écran</PresentationFormat>
  <Paragraphs>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Rétrospective</vt:lpstr>
      <vt:lpstr>Exemple variable Bouleen: </vt:lpstr>
      <vt:lpstr>Definition:</vt:lpstr>
      <vt:lpstr>Code source</vt:lpstr>
      <vt:lpstr>Ex1.TRUE</vt:lpstr>
      <vt:lpstr>Ex2.FALSE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Exemple variable Bouleen:</dc:title>
  <dc:creator>Yapac 96</dc:creator>
  <cp:lastModifiedBy>Yapac 96</cp:lastModifiedBy>
  <cp:revision>6</cp:revision>
  <dcterms:created xsi:type="dcterms:W3CDTF">2019-09-25T11:38:39Z</dcterms:created>
  <dcterms:modified xsi:type="dcterms:W3CDTF">2019-09-27T08:25:48Z</dcterms:modified>
</cp:coreProperties>
</file>