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8E033E0-3365-427C-8B7E-D8E62C866E0C}">
          <p14:sldIdLst>
            <p14:sldId id="256"/>
            <p14:sldId id="257"/>
            <p14:sldId id="260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1522A1E-C6B3-4456-A53D-E6E68E2D9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045D352B-2D00-480E-B177-4BB05D18D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2D903E03-E1E6-4BE1-94EA-F6C997189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4A51-D160-4EB9-8770-53FEACE41B14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8BB8B83F-47BC-4B0E-ACEF-1C73FC81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6891E95A-E8E7-4F3A-B2C5-0E82857C5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3983-D935-4FD6-9580-3B8C9B609C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471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72D074D-0082-4B44-A2B0-FA711F7B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7D8D1F1C-D828-49B2-9EAF-A9A989592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E6B19C85-DA0A-4174-9396-F7472E556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4A51-D160-4EB9-8770-53FEACE41B14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2A47FBC6-A625-41B4-B605-91534258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3B94D05F-54C1-40B9-ADAA-BC20029A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3983-D935-4FD6-9580-3B8C9B609C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64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35AE7B7F-C1B8-4426-81C3-062B55AD8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1692296D-F190-49F2-95F4-7060F166E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5E4913AC-ABAF-4CB8-AE10-208463DA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4A51-D160-4EB9-8770-53FEACE41B14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F5A9CE2C-ACE1-408F-B4EB-5D267249D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C4EA41A2-0026-4DD0-BE05-9A8CF552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3983-D935-4FD6-9580-3B8C9B609C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8958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429AB1D-1E1E-4657-9CC2-29CDE56B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3DC56CE5-1F3F-4154-9CFD-8729C1CCD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4BC74625-E8AB-4002-B616-A35D8A4A8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4A51-D160-4EB9-8770-53FEACE41B14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F71F30C0-1C1D-49CD-9CC6-7AEA81653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B3DCCD91-B005-4054-902E-2E1CCD1AF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3983-D935-4FD6-9580-3B8C9B609C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19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D6B893A-4654-4143-8A99-D16404356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D3062272-C15F-48AE-9193-951F4261A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0F4E6B68-FB31-4242-BEE4-0F7D3B65B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4A51-D160-4EB9-8770-53FEACE41B14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31C22F28-23B2-4DD7-948D-97937F8BD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5E810A28-264A-4D77-AB07-FC5C4A90B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3983-D935-4FD6-9580-3B8C9B609C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62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9CF1A73-0D39-4274-801D-49B50CBA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60D27B54-3255-4252-B613-8D7AEA0F6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1E632E6A-0530-4F5A-87A6-5B6A38A70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0E145E02-170A-4E60-841A-713A104F3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4A51-D160-4EB9-8770-53FEACE41B14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850BB3A4-A233-4163-BA1C-A26FE8B9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5324DC6C-5672-4F61-BAED-FD7612B4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3983-D935-4FD6-9580-3B8C9B609C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93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2A4C852-DE60-47DC-8C1B-A6BB6E10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BF8A92CA-393D-4A6E-9E2D-73DAB131F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5807D75B-8FD1-4182-B419-C9F54CF16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F83C18FE-DAAB-4E2A-823B-2CCD0CFA6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6F47BA78-8C6C-4A4D-9DFD-AEF76D34BF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02F9EBFE-831E-4A37-9F2F-C1B9912D2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4A51-D160-4EB9-8770-53FEACE41B14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DA5C5DD2-B23E-40CA-84E4-207008B29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90F2AF69-7F58-4E6B-B434-1899B44EB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3983-D935-4FD6-9580-3B8C9B609C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43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D082038-125F-479D-A393-101B078FE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F4CCB1C6-FD1A-411F-9F61-A69B9FBEA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4A51-D160-4EB9-8770-53FEACE41B14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B9D1FA41-A158-4EFA-813E-D9BC1270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8CB183E6-6252-4FBE-870E-E0D72C24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3983-D935-4FD6-9580-3B8C9B609C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85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AEE44946-CC7B-41D4-8974-C1C5E24E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4A51-D160-4EB9-8770-53FEACE41B14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59DE6BCF-78D5-4EA2-9E98-97FD91B6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8BE36A23-A224-436B-BD7A-CADC15CB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3983-D935-4FD6-9580-3B8C9B609C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2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5A7FEF0-12F9-40A3-BE3A-8306C9F47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99CD49CA-27C0-4264-BE95-1136F133F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8D877607-B924-4E90-9D71-51132FD26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79BFB060-31EF-4FD2-899D-17F78AE11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4A51-D160-4EB9-8770-53FEACE41B14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65D06807-C151-47FB-8B4E-C74876A6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36B4EB60-C60C-465D-810F-F3A5A0BDA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3983-D935-4FD6-9580-3B8C9B609C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04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107099E-2EE4-4738-A915-7B75D2FF6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3023E435-FA24-4751-A55B-793F2BDC1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FE16C4D9-100C-4A68-A1F8-93642D9CB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493E1F0E-2131-4CCF-9554-277C84B9B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4A51-D160-4EB9-8770-53FEACE41B14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00C25101-A67A-4D86-ADFA-46A02082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9E417E7D-52CE-4B3F-9B4F-5D4F0FC73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3983-D935-4FD6-9580-3B8C9B609C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828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6BAA29A7-FC88-4B83-B7CF-CA3B56F7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A3E5695A-FBCD-408F-B1FA-9D1C22447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D2E2FE04-9D6A-4840-8CFC-9458B3583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34A51-D160-4EB9-8770-53FEACE41B14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DBFC0A28-201F-4BC0-9A48-DE24C7CAC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B43BCC32-9467-4489-A3DB-B8705E49B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53983-D935-4FD6-9580-3B8C9B609C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2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1407091-E18D-4A95-86BE-DA5EF4E7B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7732"/>
            <a:ext cx="9144000" cy="942535"/>
          </a:xfrm>
        </p:spPr>
        <p:txBody>
          <a:bodyPr/>
          <a:lstStyle/>
          <a:p>
            <a:r>
              <a:rPr lang="fr-FR" dirty="0"/>
              <a:t>Les type des variable en c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3066DE64-5A46-489A-8BC3-06630E3EE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344529"/>
            <a:ext cx="9144000" cy="390378"/>
          </a:xfrm>
        </p:spPr>
        <p:txBody>
          <a:bodyPr>
            <a:normAutofit fontScale="92500" lnSpcReduction="10000"/>
          </a:bodyPr>
          <a:lstStyle/>
          <a:p>
            <a:r>
              <a:rPr lang="fr-FR" dirty="0" err="1"/>
              <a:t>Diyae</a:t>
            </a:r>
            <a:r>
              <a:rPr lang="fr-FR" dirty="0"/>
              <a:t> </a:t>
            </a:r>
            <a:r>
              <a:rPr lang="fr-FR" dirty="0" err="1"/>
              <a:t>fanoui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5011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CB6F311-8DB9-4EAC-A911-F101DD04D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b="1" u="sng" dirty="0"/>
              <a:t>Les variable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79E975B5-9CCA-4F27-8715-5F38E9A62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L’essentiel du travail effectue par un programme d’ordinateur consiste a</a:t>
            </a:r>
          </a:p>
          <a:p>
            <a:pPr marL="0" indent="0">
              <a:buNone/>
            </a:pPr>
            <a:r>
              <a:rPr lang="fr-FR" dirty="0"/>
              <a:t>manipuler des </a:t>
            </a:r>
            <a:r>
              <a:rPr lang="fr-FR" dirty="0" err="1"/>
              <a:t>donnees</a:t>
            </a:r>
            <a:r>
              <a:rPr lang="fr-FR" dirty="0"/>
              <a:t>. Ces </a:t>
            </a:r>
            <a:r>
              <a:rPr lang="fr-FR" dirty="0" err="1"/>
              <a:t>donnees</a:t>
            </a:r>
            <a:r>
              <a:rPr lang="fr-FR" dirty="0"/>
              <a:t> peuvent </a:t>
            </a:r>
            <a:r>
              <a:rPr lang="fr-FR" dirty="0" err="1"/>
              <a:t>etre</a:t>
            </a:r>
            <a:r>
              <a:rPr lang="fr-FR" dirty="0"/>
              <a:t> </a:t>
            </a:r>
            <a:r>
              <a:rPr lang="fr-FR" dirty="0" err="1"/>
              <a:t>tres</a:t>
            </a:r>
            <a:r>
              <a:rPr lang="fr-FR" dirty="0"/>
              <a:t> diverses, mais dans la</a:t>
            </a:r>
          </a:p>
          <a:p>
            <a:pPr marL="0" indent="0">
              <a:buNone/>
            </a:pPr>
            <a:r>
              <a:rPr lang="fr-FR" dirty="0" err="1"/>
              <a:t>memoire</a:t>
            </a:r>
            <a:r>
              <a:rPr lang="fr-FR" dirty="0"/>
              <a:t> de l’ordinateur elles se </a:t>
            </a:r>
            <a:r>
              <a:rPr lang="fr-FR" dirty="0" err="1"/>
              <a:t>ramenent</a:t>
            </a:r>
            <a:r>
              <a:rPr lang="fr-FR" dirty="0"/>
              <a:t> toujours en </a:t>
            </a:r>
            <a:r>
              <a:rPr lang="fr-FR" dirty="0" err="1"/>
              <a:t>definitive</a:t>
            </a:r>
            <a:r>
              <a:rPr lang="fr-FR" dirty="0"/>
              <a:t> a </a:t>
            </a:r>
            <a:r>
              <a:rPr lang="fr-FR" b="1" dirty="0"/>
              <a:t>une suite</a:t>
            </a:r>
          </a:p>
          <a:p>
            <a:pPr marL="0" indent="0">
              <a:buNone/>
            </a:pPr>
            <a:r>
              <a:rPr lang="fr-FR" b="1" dirty="0"/>
              <a:t>finie de nombres binaires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/>
              <a:t>Pour pouvoir </a:t>
            </a:r>
            <a:r>
              <a:rPr lang="fr-FR" dirty="0" err="1"/>
              <a:t>acceder</a:t>
            </a:r>
            <a:r>
              <a:rPr lang="fr-FR" dirty="0"/>
              <a:t> aux </a:t>
            </a:r>
            <a:r>
              <a:rPr lang="fr-FR" dirty="0" err="1"/>
              <a:t>donnees</a:t>
            </a:r>
            <a:r>
              <a:rPr lang="fr-FR" dirty="0"/>
              <a:t>, le programme (quel que soit le langage dans</a:t>
            </a:r>
          </a:p>
          <a:p>
            <a:pPr marL="0" indent="0">
              <a:buNone/>
            </a:pPr>
            <a:r>
              <a:rPr lang="fr-FR" dirty="0"/>
              <a:t>lequel il est </a:t>
            </a:r>
            <a:r>
              <a:rPr lang="fr-FR" dirty="0" err="1"/>
              <a:t>ecrit</a:t>
            </a:r>
            <a:r>
              <a:rPr lang="fr-FR" dirty="0"/>
              <a:t>) fait usage d’un grand nombre de </a:t>
            </a:r>
            <a:r>
              <a:rPr lang="fr-FR" b="1" dirty="0"/>
              <a:t>variables </a:t>
            </a:r>
            <a:r>
              <a:rPr lang="fr-FR" dirty="0"/>
              <a:t>de </a:t>
            </a:r>
            <a:r>
              <a:rPr lang="fr-FR" dirty="0" err="1"/>
              <a:t>differents</a:t>
            </a:r>
            <a:r>
              <a:rPr lang="fr-FR" dirty="0"/>
              <a:t> types.</a:t>
            </a:r>
          </a:p>
        </p:txBody>
      </p:sp>
    </p:spTree>
    <p:extLst>
      <p:ext uri="{BB962C8B-B14F-4D97-AF65-F5344CB8AC3E}">
        <p14:creationId xmlns:p14="http://schemas.microsoft.com/office/powerpoint/2010/main" val="2720770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3">
            <a:extLst>
              <a:ext uri="{FF2B5EF4-FFF2-40B4-BE49-F238E27FC236}">
                <a16:creationId xmlns:a16="http://schemas.microsoft.com/office/drawing/2014/main" xmlns="" id="{3290096A-1D68-456A-8EA2-9C1563A23B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473785"/>
              </p:ext>
            </p:extLst>
          </p:nvPr>
        </p:nvGraphicFramePr>
        <p:xfrm>
          <a:off x="618977" y="407964"/>
          <a:ext cx="11240088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0044">
                  <a:extLst>
                    <a:ext uri="{9D8B030D-6E8A-4147-A177-3AD203B41FA5}">
                      <a16:colId xmlns:a16="http://schemas.microsoft.com/office/drawing/2014/main" xmlns="" val="2792959021"/>
                    </a:ext>
                  </a:extLst>
                </a:gridCol>
                <a:gridCol w="5620044">
                  <a:extLst>
                    <a:ext uri="{9D8B030D-6E8A-4147-A177-3AD203B41FA5}">
                      <a16:colId xmlns:a16="http://schemas.microsoft.com/office/drawing/2014/main" xmlns="" val="3957267614"/>
                    </a:ext>
                  </a:extLst>
                </a:gridCol>
              </a:tblGrid>
              <a:tr h="1207008">
                <a:tc>
                  <a:txBody>
                    <a:bodyPr/>
                    <a:lstStyle/>
                    <a:p>
                      <a:r>
                        <a:rPr lang="fr-FR" dirty="0"/>
                        <a:t>Le variable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8011372"/>
                  </a:ext>
                </a:extLst>
              </a:tr>
              <a:tr h="12070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/>
                        <a:t>Booleen</a:t>
                      </a:r>
                      <a:r>
                        <a:rPr lang="fr-FR" b="1" dirty="0"/>
                        <a:t> :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fr-FR" dirty="0"/>
                        <a:t>Ensemble de </a:t>
                      </a:r>
                      <a:r>
                        <a:rPr lang="fr-FR" dirty="0" err="1"/>
                        <a:t>definition</a:t>
                      </a:r>
                      <a:r>
                        <a:rPr lang="fr-FR" dirty="0"/>
                        <a:t> : {FAUX , VRAI}</a:t>
                      </a:r>
                    </a:p>
                    <a:p>
                      <a:pPr marL="0" indent="0">
                        <a:buNone/>
                      </a:pPr>
                      <a:r>
                        <a:rPr lang="fr-FR" dirty="0" err="1"/>
                        <a:t>Declaration</a:t>
                      </a:r>
                      <a:r>
                        <a:rPr lang="fr-FR" dirty="0"/>
                        <a:t> algorithmique : a , b : </a:t>
                      </a:r>
                      <a:r>
                        <a:rPr lang="fr-FR" dirty="0" err="1"/>
                        <a:t>booleen</a:t>
                      </a:r>
                      <a:endParaRPr lang="fr-FR" dirty="0"/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Declaration C : bool a ,b ;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1757389"/>
                  </a:ext>
                </a:extLst>
              </a:tr>
              <a:tr h="12070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/>
                        <a:t>Entier :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fr-FR" dirty="0"/>
                        <a:t>Ensemble de </a:t>
                      </a:r>
                      <a:r>
                        <a:rPr lang="fr-FR" dirty="0" err="1"/>
                        <a:t>definition</a:t>
                      </a:r>
                      <a:r>
                        <a:rPr lang="fr-FR" dirty="0"/>
                        <a:t> : 9</a:t>
                      </a:r>
                    </a:p>
                    <a:p>
                      <a:pPr marL="0" indent="0">
                        <a:buNone/>
                      </a:pPr>
                      <a:r>
                        <a:rPr lang="fr-FR" dirty="0" err="1"/>
                        <a:t>Declaration</a:t>
                      </a:r>
                      <a:r>
                        <a:rPr lang="fr-FR" dirty="0"/>
                        <a:t> algorithmique : i , j : entier</a:t>
                      </a:r>
                    </a:p>
                    <a:p>
                      <a:pPr marL="0" indent="0">
                        <a:buNone/>
                      </a:pPr>
                      <a:r>
                        <a:rPr lang="fr-FR" dirty="0" err="1"/>
                        <a:t>Declaration</a:t>
                      </a:r>
                      <a:r>
                        <a:rPr lang="fr-FR" dirty="0"/>
                        <a:t> C : </a:t>
                      </a:r>
                      <a:r>
                        <a:rPr lang="fr-FR" dirty="0" err="1"/>
                        <a:t>int</a:t>
                      </a:r>
                      <a:r>
                        <a:rPr lang="fr-FR" dirty="0"/>
                        <a:t> i , j ;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89359845"/>
                  </a:ext>
                </a:extLst>
              </a:tr>
              <a:tr h="12070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/>
                        <a:t>Flottant :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fr-FR" dirty="0"/>
                        <a:t>Ensemble de </a:t>
                      </a:r>
                      <a:r>
                        <a:rPr lang="fr-FR" dirty="0" err="1"/>
                        <a:t>definition</a:t>
                      </a:r>
                      <a:r>
                        <a:rPr lang="fr-FR" dirty="0"/>
                        <a:t> : IF</a:t>
                      </a:r>
                    </a:p>
                    <a:p>
                      <a:pPr marL="0" indent="0">
                        <a:buNone/>
                      </a:pPr>
                      <a:r>
                        <a:rPr lang="fr-FR" dirty="0" err="1"/>
                        <a:t>Declaration</a:t>
                      </a:r>
                      <a:r>
                        <a:rPr lang="fr-FR" dirty="0"/>
                        <a:t> algorithmique : </a:t>
                      </a:r>
                      <a:r>
                        <a:rPr lang="fr-FR" dirty="0" err="1"/>
                        <a:t>x,y</a:t>
                      </a:r>
                      <a:r>
                        <a:rPr lang="fr-FR" dirty="0"/>
                        <a:t> : flottant</a:t>
                      </a:r>
                    </a:p>
                    <a:p>
                      <a:pPr marL="0" indent="0">
                        <a:buNone/>
                      </a:pPr>
                      <a:r>
                        <a:rPr lang="fr-FR" dirty="0" err="1"/>
                        <a:t>Declaration</a:t>
                      </a:r>
                      <a:r>
                        <a:rPr lang="fr-FR" dirty="0"/>
                        <a:t> C : </a:t>
                      </a:r>
                      <a:r>
                        <a:rPr lang="fr-FR" dirty="0" err="1"/>
                        <a:t>float</a:t>
                      </a:r>
                      <a:r>
                        <a:rPr lang="fr-FR" dirty="0"/>
                        <a:t> x , y ; ou double x , y ;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4026092"/>
                  </a:ext>
                </a:extLst>
              </a:tr>
              <a:tr h="12070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/>
                        <a:t>Caractere</a:t>
                      </a:r>
                      <a:r>
                        <a:rPr lang="fr-FR" b="1" dirty="0"/>
                        <a:t> :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fr-FR" dirty="0"/>
                        <a:t>Ensemble de </a:t>
                      </a:r>
                      <a:r>
                        <a:rPr lang="fr-FR" dirty="0" err="1"/>
                        <a:t>definition</a:t>
                      </a:r>
                      <a:r>
                        <a:rPr lang="fr-FR" dirty="0"/>
                        <a:t> : La table ASCII</a:t>
                      </a:r>
                    </a:p>
                    <a:p>
                      <a:pPr marL="0" indent="0">
                        <a:buNone/>
                      </a:pPr>
                      <a:r>
                        <a:rPr lang="fr-FR" dirty="0" err="1"/>
                        <a:t>Declaration</a:t>
                      </a:r>
                      <a:r>
                        <a:rPr lang="fr-FR" dirty="0"/>
                        <a:t> algorithmique : c, g : </a:t>
                      </a:r>
                      <a:r>
                        <a:rPr lang="fr-FR" dirty="0" err="1"/>
                        <a:t>caractere</a:t>
                      </a:r>
                      <a:endParaRPr lang="fr-FR" dirty="0"/>
                    </a:p>
                    <a:p>
                      <a:pPr marL="0" indent="0">
                        <a:buNone/>
                      </a:pPr>
                      <a:r>
                        <a:rPr lang="fr-FR" dirty="0" err="1"/>
                        <a:t>Declaration</a:t>
                      </a:r>
                      <a:r>
                        <a:rPr lang="fr-FR" dirty="0"/>
                        <a:t> C : char c , g ;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32261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73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xmlns="" id="{07B5D4F4-D411-409F-BDD0-4CF5FE78B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3"/>
            <a:ext cx="12192000" cy="685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6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639"/>
          </a:xfrm>
        </p:spPr>
        <p:txBody>
          <a:bodyPr>
            <a:normAutofit fontScale="90000"/>
          </a:bodyPr>
          <a:lstStyle/>
          <a:p>
            <a:pPr lvl="0"/>
            <a:r>
              <a:rPr lang="fr-FR" b="1" dirty="0"/>
              <a:t>Entier :</a:t>
            </a:r>
            <a:br>
              <a:rPr lang="fr-FR" b="1" dirty="0"/>
            </a:b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04" y="1046325"/>
            <a:ext cx="11809351" cy="521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302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Flottant: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66" y="1591978"/>
            <a:ext cx="10029362" cy="386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69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b="1" dirty="0" err="1"/>
              <a:t>Caractere</a:t>
            </a:r>
            <a:r>
              <a:rPr lang="fr-FR" b="1" dirty="0"/>
              <a:t> :</a:t>
            </a:r>
            <a:br>
              <a:rPr lang="fr-FR" b="1" dirty="0"/>
            </a:b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23" y="1343891"/>
            <a:ext cx="11438803" cy="476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47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b="1" dirty="0" err="1"/>
              <a:t>Booleen</a:t>
            </a:r>
            <a:r>
              <a:rPr lang="fr-FR" b="1" dirty="0"/>
              <a:t> :</a:t>
            </a:r>
            <a:br>
              <a:rPr lang="fr-FR" b="1" dirty="0"/>
            </a:b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65" y="1468582"/>
            <a:ext cx="11662490" cy="47923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749843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195</Words>
  <Application>Microsoft Office PowerPoint</Application>
  <PresentationFormat>Personnalisé</PresentationFormat>
  <Paragraphs>31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Les type des variable en c</vt:lpstr>
      <vt:lpstr>Les variable </vt:lpstr>
      <vt:lpstr>Présentation PowerPoint</vt:lpstr>
      <vt:lpstr>Présentation PowerPoint</vt:lpstr>
      <vt:lpstr>Entier : </vt:lpstr>
      <vt:lpstr>Flottant:</vt:lpstr>
      <vt:lpstr>Caractere : </vt:lpstr>
      <vt:lpstr>Booleen 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type des variable en c</dc:title>
  <dc:creator>Stagiaire</dc:creator>
  <cp:lastModifiedBy>Utilisateur Windows</cp:lastModifiedBy>
  <cp:revision>6</cp:revision>
  <dcterms:created xsi:type="dcterms:W3CDTF">2019-06-20T08:33:36Z</dcterms:created>
  <dcterms:modified xsi:type="dcterms:W3CDTF">2019-09-23T08:34:29Z</dcterms:modified>
</cp:coreProperties>
</file>