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sans titre" id="{BE604AA3-73D9-4C49-9764-4F85363DDE1B}">
          <p14:sldIdLst>
            <p14:sldId id="256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2CB9F-D2F8-4FC6-8E01-0647DEE8A62F}" type="datetimeFigureOut">
              <a:rPr lang="fr-BE" smtClean="0"/>
              <a:t>03-10-19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FC93-EB25-4CDD-851B-BF5C57B701E1}" type="slidenum">
              <a:rPr lang="fr-BE" smtClean="0"/>
              <a:t>‹N°›</a:t>
            </a:fld>
            <a:endParaRPr lang="fr-B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2CB9F-D2F8-4FC6-8E01-0647DEE8A62F}" type="datetimeFigureOut">
              <a:rPr lang="fr-BE" smtClean="0"/>
              <a:t>03-10-19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FC93-EB25-4CDD-851B-BF5C57B701E1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2CB9F-D2F8-4FC6-8E01-0647DEE8A62F}" type="datetimeFigureOut">
              <a:rPr lang="fr-BE" smtClean="0"/>
              <a:t>03-10-19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FC93-EB25-4CDD-851B-BF5C57B701E1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2CB9F-D2F8-4FC6-8E01-0647DEE8A62F}" type="datetimeFigureOut">
              <a:rPr lang="fr-BE" smtClean="0"/>
              <a:t>03-10-19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FC93-EB25-4CDD-851B-BF5C57B701E1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2CB9F-D2F8-4FC6-8E01-0647DEE8A62F}" type="datetimeFigureOut">
              <a:rPr lang="fr-BE" smtClean="0"/>
              <a:t>03-10-19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FC93-EB25-4CDD-851B-BF5C57B701E1}" type="slidenum">
              <a:rPr lang="fr-BE" smtClean="0"/>
              <a:t>‹N°›</a:t>
            </a:fld>
            <a:endParaRPr lang="fr-B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2CB9F-D2F8-4FC6-8E01-0647DEE8A62F}" type="datetimeFigureOut">
              <a:rPr lang="fr-BE" smtClean="0"/>
              <a:t>03-10-19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FC93-EB25-4CDD-851B-BF5C57B701E1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2CB9F-D2F8-4FC6-8E01-0647DEE8A62F}" type="datetimeFigureOut">
              <a:rPr lang="fr-BE" smtClean="0"/>
              <a:t>03-10-19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FC93-EB25-4CDD-851B-BF5C57B701E1}" type="slidenum">
              <a:rPr lang="fr-BE" smtClean="0"/>
              <a:t>‹N°›</a:t>
            </a:fld>
            <a:endParaRPr lang="fr-B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2CB9F-D2F8-4FC6-8E01-0647DEE8A62F}" type="datetimeFigureOut">
              <a:rPr lang="fr-BE" smtClean="0"/>
              <a:t>03-10-19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FC93-EB25-4CDD-851B-BF5C57B701E1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2CB9F-D2F8-4FC6-8E01-0647DEE8A62F}" type="datetimeFigureOut">
              <a:rPr lang="fr-BE" smtClean="0"/>
              <a:t>03-10-19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FC93-EB25-4CDD-851B-BF5C57B701E1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2CB9F-D2F8-4FC6-8E01-0647DEE8A62F}" type="datetimeFigureOut">
              <a:rPr lang="fr-BE" smtClean="0"/>
              <a:t>03-10-19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FC93-EB25-4CDD-851B-BF5C57B701E1}" type="slidenum">
              <a:rPr lang="fr-BE" smtClean="0"/>
              <a:t>‹N°›</a:t>
            </a:fld>
            <a:endParaRPr lang="fr-B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2CB9F-D2F8-4FC6-8E01-0647DEE8A62F}" type="datetimeFigureOut">
              <a:rPr lang="fr-BE" smtClean="0"/>
              <a:t>03-10-19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FC93-EB25-4CDD-851B-BF5C57B701E1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CC2CB9F-D2F8-4FC6-8E01-0647DEE8A62F}" type="datetimeFigureOut">
              <a:rPr lang="fr-BE" smtClean="0"/>
              <a:t>03-10-19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7DAFC93-EB25-4CDD-851B-BF5C57B701E1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9512" y="2060848"/>
            <a:ext cx="9001000" cy="2232248"/>
          </a:xfrm>
        </p:spPr>
        <p:txBody>
          <a:bodyPr anchor="t"/>
          <a:lstStyle/>
          <a:p>
            <a:r>
              <a:rPr lang="fr-FR" dirty="0" smtClean="0">
                <a:latin typeface="Britannic Bold" pitchFamily="34" charset="0"/>
              </a:rPr>
              <a:t>Les Boucles en Langage C :</a:t>
            </a:r>
            <a:endParaRPr lang="fr-BE" sz="1600" dirty="0">
              <a:latin typeface="Britann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04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7688" y="692696"/>
            <a:ext cx="8686800" cy="578430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fr-FR" dirty="0"/>
              <a:t>  </a:t>
            </a:r>
            <a:r>
              <a:rPr lang="fr-FR" sz="2800" cap="all" spc="-100" dirty="0">
                <a:solidFill>
                  <a:schemeClr val="tx2"/>
                </a:solidFill>
                <a:latin typeface="Britannic Bold" pitchFamily="34" charset="0"/>
                <a:ea typeface="+mj-ea"/>
                <a:cs typeface="+mj-cs"/>
              </a:rPr>
              <a:t>Instruction </a:t>
            </a:r>
            <a:r>
              <a:rPr lang="fr-FR" sz="2800" cap="all" spc="-100" dirty="0" smtClean="0">
                <a:solidFill>
                  <a:schemeClr val="tx2"/>
                </a:solidFill>
                <a:latin typeface="Britannic Bold" pitchFamily="34" charset="0"/>
                <a:ea typeface="+mj-ea"/>
                <a:cs typeface="+mj-cs"/>
              </a:rPr>
              <a:t>continue: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     </a:t>
            </a:r>
            <a:r>
              <a:rPr lang="fr-FR" sz="2500" dirty="0" smtClean="0">
                <a:latin typeface="Adobe Devanagari" pitchFamily="18" charset="0"/>
                <a:cs typeface="Adobe Devanagari" pitchFamily="18" charset="0"/>
              </a:rPr>
              <a:t>C'est </a:t>
            </a:r>
            <a:r>
              <a:rPr lang="fr-FR" sz="2500" dirty="0">
                <a:latin typeface="Adobe Devanagari" pitchFamily="18" charset="0"/>
                <a:cs typeface="Adobe Devanagari" pitchFamily="18" charset="0"/>
              </a:rPr>
              <a:t>une instruction de branchement automatique que l'on utilise au sein d'une boucle. Si on exécute l'instruction "continue" au sein d'une boucle "do" ou "while" alors la prochaine </a:t>
            </a:r>
            <a:r>
              <a:rPr lang="fr-FR" sz="2500" dirty="0" smtClean="0">
                <a:latin typeface="Adobe Devanagari" pitchFamily="18" charset="0"/>
                <a:cs typeface="Adobe Devanagari" pitchFamily="18" charset="0"/>
              </a:rPr>
              <a:t>itération recommence </a:t>
            </a:r>
            <a:r>
              <a:rPr lang="fr-FR" sz="2500" dirty="0">
                <a:latin typeface="Adobe Devanagari" pitchFamily="18" charset="0"/>
                <a:cs typeface="Adobe Devanagari" pitchFamily="18" charset="0"/>
              </a:rPr>
              <a:t>au niveau de l'évaluation de l'expression de la condition d'arrêt</a:t>
            </a:r>
            <a:r>
              <a:rPr lang="fr-FR" sz="2500" dirty="0" smtClean="0">
                <a:latin typeface="Adobe Devanagari" pitchFamily="18" charset="0"/>
                <a:cs typeface="Adobe Devanagari" pitchFamily="18" charset="0"/>
              </a:rPr>
              <a:t>.</a:t>
            </a:r>
          </a:p>
          <a:p>
            <a:pPr>
              <a:buFont typeface="Wingdings" pitchFamily="2" charset="2"/>
              <a:buChar char="ü"/>
            </a:pPr>
            <a:r>
              <a:rPr lang="fr-BE" sz="2800" cap="all" spc="-100" dirty="0" smtClean="0">
                <a:solidFill>
                  <a:schemeClr val="tx2"/>
                </a:solidFill>
                <a:latin typeface="Britannic Bold" pitchFamily="34" charset="0"/>
                <a:ea typeface="+mj-ea"/>
                <a:cs typeface="+mj-cs"/>
              </a:rPr>
              <a:t>L’instruction </a:t>
            </a:r>
            <a:r>
              <a:rPr lang="fr-BE" sz="2800" cap="all" spc="-100" dirty="0">
                <a:solidFill>
                  <a:schemeClr val="tx2"/>
                </a:solidFill>
                <a:latin typeface="Britannic Bold" pitchFamily="34" charset="0"/>
                <a:ea typeface="+mj-ea"/>
                <a:cs typeface="+mj-cs"/>
              </a:rPr>
              <a:t>break:</a:t>
            </a:r>
            <a:r>
              <a:rPr lang="fr-BE" dirty="0"/>
              <a:t/>
            </a:r>
            <a:br>
              <a:rPr lang="fr-BE" dirty="0"/>
            </a:br>
            <a:r>
              <a:rPr lang="fr-BE" dirty="0" smtClean="0"/>
              <a:t>     </a:t>
            </a:r>
            <a:r>
              <a:rPr lang="fr-FR" sz="2500" dirty="0" smtClean="0">
                <a:latin typeface="Adobe Devanagari" pitchFamily="18" charset="0"/>
                <a:cs typeface="Adobe Devanagari" pitchFamily="18" charset="0"/>
              </a:rPr>
              <a:t>C'est </a:t>
            </a:r>
            <a:r>
              <a:rPr lang="fr-FR" sz="2500" dirty="0">
                <a:latin typeface="Adobe Devanagari" pitchFamily="18" charset="0"/>
                <a:cs typeface="Adobe Devanagari" pitchFamily="18" charset="0"/>
              </a:rPr>
              <a:t>une instruction de branchement automatique en fin de boucle "do", "while", "for", ou en fin de "</a:t>
            </a:r>
            <a:r>
              <a:rPr lang="fr-FR" sz="2500" dirty="0" err="1">
                <a:latin typeface="Adobe Devanagari" pitchFamily="18" charset="0"/>
                <a:cs typeface="Adobe Devanagari" pitchFamily="18" charset="0"/>
              </a:rPr>
              <a:t>switch</a:t>
            </a:r>
            <a:r>
              <a:rPr lang="fr-FR" sz="2500" dirty="0">
                <a:latin typeface="Adobe Devanagari" pitchFamily="18" charset="0"/>
                <a:cs typeface="Adobe Devanagari" pitchFamily="18" charset="0"/>
              </a:rPr>
              <a:t>" (nous avons déjà vu le fonctionnement dans le cas du "</a:t>
            </a:r>
            <a:r>
              <a:rPr lang="fr-FR" sz="2500" dirty="0" err="1">
                <a:latin typeface="Adobe Devanagari" pitchFamily="18" charset="0"/>
                <a:cs typeface="Adobe Devanagari" pitchFamily="18" charset="0"/>
              </a:rPr>
              <a:t>switch</a:t>
            </a:r>
            <a:r>
              <a:rPr lang="fr-FR" sz="2500" dirty="0">
                <a:latin typeface="Adobe Devanagari" pitchFamily="18" charset="0"/>
                <a:cs typeface="Adobe Devanagari" pitchFamily="18" charset="0"/>
              </a:rPr>
              <a:t>"). L'instruction break termine l'exécution de l'instruction </a:t>
            </a:r>
            <a:r>
              <a:rPr lang="fr-FR" sz="2500" dirty="0" err="1">
                <a:latin typeface="Adobe Devanagari" pitchFamily="18" charset="0"/>
                <a:cs typeface="Adobe Devanagari" pitchFamily="18" charset="0"/>
              </a:rPr>
              <a:t>englobante</a:t>
            </a:r>
            <a:r>
              <a:rPr lang="fr-FR" sz="2500" dirty="0">
                <a:latin typeface="Adobe Devanagari" pitchFamily="18" charset="0"/>
                <a:cs typeface="Adobe Devanagari" pitchFamily="18" charset="0"/>
              </a:rPr>
              <a:t> "do", "while", "for",, ou "</a:t>
            </a:r>
            <a:r>
              <a:rPr lang="fr-FR" sz="2500" dirty="0" err="1">
                <a:latin typeface="Adobe Devanagari" pitchFamily="18" charset="0"/>
                <a:cs typeface="Adobe Devanagari" pitchFamily="18" charset="0"/>
              </a:rPr>
              <a:t>switch</a:t>
            </a:r>
            <a:r>
              <a:rPr lang="fr-FR" sz="2500" dirty="0">
                <a:latin typeface="Adobe Devanagari" pitchFamily="18" charset="0"/>
                <a:cs typeface="Adobe Devanagari" pitchFamily="18" charset="0"/>
              </a:rPr>
              <a:t>" dans laquelle elle apparaît. </a:t>
            </a:r>
            <a:r>
              <a:rPr lang="fr-FR" sz="2500" dirty="0">
                <a:latin typeface="Adobe Devanagari" pitchFamily="18" charset="0"/>
                <a:cs typeface="Adobe Devanagari" pitchFamily="18" charset="0"/>
              </a:rPr>
              <a:t>L'instruction qui est alors exécutée est celle qui suit immédiatement la fin du "</a:t>
            </a:r>
            <a:r>
              <a:rPr lang="fr-FR" sz="2500" dirty="0" smtClean="0">
                <a:latin typeface="Adobe Devanagari" pitchFamily="18" charset="0"/>
                <a:cs typeface="Adobe Devanagari" pitchFamily="18" charset="0"/>
              </a:rPr>
              <a:t>do, </a:t>
            </a:r>
            <a:r>
              <a:rPr lang="fr-FR" sz="2500" dirty="0">
                <a:latin typeface="Adobe Devanagari" pitchFamily="18" charset="0"/>
                <a:cs typeface="Adobe Devanagari" pitchFamily="18" charset="0"/>
              </a:rPr>
              <a:t>"while", "for", ou "</a:t>
            </a:r>
            <a:r>
              <a:rPr lang="fr-FR" sz="2500" dirty="0" err="1">
                <a:latin typeface="Adobe Devanagari" pitchFamily="18" charset="0"/>
                <a:cs typeface="Adobe Devanagari" pitchFamily="18" charset="0"/>
              </a:rPr>
              <a:t>switch</a:t>
            </a:r>
            <a:r>
              <a:rPr lang="fr-FR" sz="2500" dirty="0">
                <a:latin typeface="Adobe Devanagari" pitchFamily="18" charset="0"/>
                <a:cs typeface="Adobe Devanagari" pitchFamily="18" charset="0"/>
              </a:rPr>
              <a:t>"</a:t>
            </a:r>
            <a:endParaRPr lang="fr-BE" sz="2500" dirty="0">
              <a:latin typeface="Adobe Devanagari" pitchFamily="18" charset="0"/>
              <a:cs typeface="Adobe Devanagar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510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548680"/>
            <a:ext cx="8686800" cy="59283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cap="all" spc="-100" dirty="0">
                <a:solidFill>
                  <a:schemeClr val="tx2"/>
                </a:solidFill>
                <a:latin typeface="Britannic Bold" pitchFamily="34" charset="0"/>
                <a:ea typeface="+mj-ea"/>
                <a:cs typeface="+mj-cs"/>
              </a:rPr>
              <a:t>Exemple while</a:t>
            </a:r>
            <a:r>
              <a:rPr lang="fr-FR" sz="2800" cap="all" spc="-100" dirty="0" smtClean="0">
                <a:solidFill>
                  <a:schemeClr val="tx2"/>
                </a:solidFill>
                <a:latin typeface="Britannic Bold" pitchFamily="34" charset="0"/>
                <a:ea typeface="+mj-ea"/>
                <a:cs typeface="+mj-cs"/>
              </a:rPr>
              <a:t>: </a:t>
            </a:r>
          </a:p>
          <a:p>
            <a:pPr marL="0" indent="0">
              <a:buNone/>
            </a:pPr>
            <a:endParaRPr lang="fr-BE" sz="2800" cap="all" spc="-100" dirty="0">
              <a:solidFill>
                <a:schemeClr val="tx2"/>
              </a:solidFill>
              <a:latin typeface="Britannic Bold" pitchFamily="34" charset="0"/>
              <a:ea typeface="+mj-ea"/>
              <a:cs typeface="+mj-cs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196752"/>
            <a:ext cx="8930771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16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7160" y="476672"/>
            <a:ext cx="8939336" cy="626469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BE" sz="2800" cap="all" spc="-100" dirty="0">
                <a:solidFill>
                  <a:schemeClr val="tx2"/>
                </a:solidFill>
                <a:latin typeface="Britannic Bold" pitchFamily="34" charset="0"/>
                <a:ea typeface="+mj-ea"/>
                <a:cs typeface="+mj-cs"/>
              </a:rPr>
              <a:t>Exemple </a:t>
            </a:r>
            <a:r>
              <a:rPr lang="fr-BE" sz="2800" cap="all" spc="-100" dirty="0" smtClean="0">
                <a:solidFill>
                  <a:schemeClr val="tx2"/>
                </a:solidFill>
                <a:latin typeface="Britannic Bold" pitchFamily="34" charset="0"/>
                <a:ea typeface="+mj-ea"/>
                <a:cs typeface="+mj-cs"/>
              </a:rPr>
              <a:t>Do…while:</a:t>
            </a:r>
            <a:endParaRPr lang="fr-BE" dirty="0" smtClean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24744"/>
            <a:ext cx="8964488" cy="519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70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548680"/>
            <a:ext cx="8784976" cy="612068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BE" sz="2800" cap="all" spc="-100" dirty="0">
                <a:solidFill>
                  <a:schemeClr val="tx2"/>
                </a:solidFill>
                <a:latin typeface="Britannic Bold" pitchFamily="34" charset="0"/>
                <a:ea typeface="+mj-ea"/>
                <a:cs typeface="+mj-cs"/>
              </a:rPr>
              <a:t>Exemple </a:t>
            </a:r>
            <a:r>
              <a:rPr lang="fr-BE" sz="2800" cap="all" spc="-100" dirty="0" smtClean="0">
                <a:solidFill>
                  <a:schemeClr val="tx2"/>
                </a:solidFill>
                <a:latin typeface="Britannic Bold" pitchFamily="34" charset="0"/>
                <a:ea typeface="+mj-ea"/>
                <a:cs typeface="+mj-cs"/>
              </a:rPr>
              <a:t>For:</a:t>
            </a:r>
            <a:r>
              <a:rPr lang="fr-BE" dirty="0" smtClean="0"/>
              <a:t> </a:t>
            </a: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95092"/>
            <a:ext cx="8820472" cy="543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26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47</TotalTime>
  <Words>71</Words>
  <Application>Microsoft Office PowerPoint</Application>
  <PresentationFormat>Affichage à l'écran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Clarté</vt:lpstr>
      <vt:lpstr>Les Boucles en Langage C :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Boucles en Langage C :</dc:title>
  <dc:creator>User</dc:creator>
  <cp:lastModifiedBy>User</cp:lastModifiedBy>
  <cp:revision>5</cp:revision>
  <dcterms:created xsi:type="dcterms:W3CDTF">2019-10-03T20:36:37Z</dcterms:created>
  <dcterms:modified xsi:type="dcterms:W3CDTF">2019-10-03T21:24:31Z</dcterms:modified>
</cp:coreProperties>
</file>