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49F69-6D36-4E74-AB65-37E53D3FA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68036"/>
            <a:ext cx="8676222" cy="2189019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Description du métier développeur multimédia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87AE34-EB22-4219-A638-F53271473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Réalisé par</a:t>
            </a:r>
            <a:r>
              <a:rPr lang="fr-FR" sz="4000" dirty="0"/>
              <a:t>: Rim chaaibi</a:t>
            </a:r>
          </a:p>
        </p:txBody>
      </p:sp>
    </p:spTree>
    <p:extLst>
      <p:ext uri="{BB962C8B-B14F-4D97-AF65-F5344CB8AC3E}">
        <p14:creationId xmlns:p14="http://schemas.microsoft.com/office/powerpoint/2010/main" val="9921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301A6-9373-4D41-B810-E72DEB04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C000"/>
                </a:solidFill>
              </a:rPr>
              <a:t>DEFINITION DU METIER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B5965-AB2F-491B-B7B4-A98027E7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LE METIER </a:t>
            </a:r>
            <a:r>
              <a:rPr lang="fr-FR" sz="3200" dirty="0"/>
              <a:t>est désormais une mission exercée par un formateur d’une activité dans un champ professionnel. par exemple ,Le métier de développement multimédia qui a pour développer des applications multimédia.  </a:t>
            </a:r>
          </a:p>
        </p:txBody>
      </p:sp>
    </p:spTree>
    <p:extLst>
      <p:ext uri="{BB962C8B-B14F-4D97-AF65-F5344CB8AC3E}">
        <p14:creationId xmlns:p14="http://schemas.microsoft.com/office/powerpoint/2010/main" val="177181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00509-FF3D-44D3-969D-55551AE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srgbClr val="FFC000"/>
                </a:solidFill>
                <a:effectLst/>
              </a:rPr>
              <a:t>Compétences/Qualités nécessaires pour exercer ce métier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EA014-1E42-4C5E-AF77-2137952E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1" y="2279119"/>
            <a:ext cx="1023850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0"/>
              </a:rPr>
              <a:t>Force de proposition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0"/>
              </a:rPr>
              <a:t>Polyvalence et adaptabilité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0"/>
              </a:rPr>
              <a:t>Autonomie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0"/>
              </a:rPr>
              <a:t> Créativité</a:t>
            </a: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0"/>
              </a:rPr>
              <a:t>Maîtrise des techniques et méthodes de conception et de développement de sites</a:t>
            </a:r>
            <a:br>
              <a:rPr lang="fr-FR" altLang="fr-FR" sz="3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fr-FR" altLang="fr-FR" sz="3600" dirty="0">
                <a:solidFill>
                  <a:schemeClr val="tx1">
                    <a:lumMod val="85000"/>
                  </a:schemeClr>
                </a:solidFill>
              </a:rPr>
              <a:t>     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    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    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    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</a:endParaRPr>
          </a:p>
        </p:txBody>
      </p:sp>
      <p:pic>
        <p:nvPicPr>
          <p:cNvPr id="2050" name="Picture 2" descr="-">
            <a:extLst>
              <a:ext uri="{FF2B5EF4-FFF2-40B4-BE49-F238E27FC236}">
                <a16:creationId xmlns:a16="http://schemas.microsoft.com/office/drawing/2014/main" id="{AF3DD403-2BA5-4F3D-ADD1-4EB37A47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50290">
            <a:off x="127000" y="-685800"/>
            <a:ext cx="762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-">
            <a:extLst>
              <a:ext uri="{FF2B5EF4-FFF2-40B4-BE49-F238E27FC236}">
                <a16:creationId xmlns:a16="http://schemas.microsoft.com/office/drawing/2014/main" id="{047178E4-EAE7-48C3-B847-AECDF89B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50290">
            <a:off x="127000" y="-411163"/>
            <a:ext cx="762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-">
            <a:extLst>
              <a:ext uri="{FF2B5EF4-FFF2-40B4-BE49-F238E27FC236}">
                <a16:creationId xmlns:a16="http://schemas.microsoft.com/office/drawing/2014/main" id="{11734A91-0B49-42AD-9575-431F11F9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50290">
            <a:off x="127000" y="-136525"/>
            <a:ext cx="762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-">
            <a:extLst>
              <a:ext uri="{FF2B5EF4-FFF2-40B4-BE49-F238E27FC236}">
                <a16:creationId xmlns:a16="http://schemas.microsoft.com/office/drawing/2014/main" id="{CE6EF33F-9363-46F1-A32F-E29C6B67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50290">
            <a:off x="127000" y="136525"/>
            <a:ext cx="762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-">
            <a:extLst>
              <a:ext uri="{FF2B5EF4-FFF2-40B4-BE49-F238E27FC236}">
                <a16:creationId xmlns:a16="http://schemas.microsoft.com/office/drawing/2014/main" id="{CB5BE13D-5EA2-43E2-867E-440AD47B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50290">
            <a:off x="127000" y="411163"/>
            <a:ext cx="762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6280B-8291-4EF1-9537-65162C87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C000"/>
                </a:solidFill>
              </a:rPr>
              <a:t>Les débouchés du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3B75F-3C60-407D-B43E-AE9997F4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2666999"/>
            <a:ext cx="10160720" cy="3124201"/>
          </a:xfrm>
        </p:spPr>
        <p:txBody>
          <a:bodyPr>
            <a:normAutofit/>
          </a:bodyPr>
          <a:lstStyle/>
          <a:p>
            <a:r>
              <a:rPr lang="fr-FR" sz="3200" dirty="0">
                <a:effectLst/>
              </a:rPr>
              <a:t>Les développeurs multimédia peuvent être embauchés par des entreprises dans des secteurs d’activité très variés : télécommunications, transports, banque, assurance, industrie automobile, luxe, grande distribution. Il peut exercer également en freelance et devra alors se constituer son propre réseau.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86352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19</TotalTime>
  <Words>73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Source Sans Pro</vt:lpstr>
      <vt:lpstr>Maillage</vt:lpstr>
      <vt:lpstr>Description du métier développeur multimédia</vt:lpstr>
      <vt:lpstr>DEFINITION DU METIER</vt:lpstr>
      <vt:lpstr>Compétences/Qualités nécessaires pour exercer ce métier </vt:lpstr>
      <vt:lpstr>Les débouchés du métier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du métier développeur multimédia</dc:title>
  <dc:creator>Stagiaire</dc:creator>
  <cp:lastModifiedBy>Stagiaire</cp:lastModifiedBy>
  <cp:revision>2</cp:revision>
  <dcterms:created xsi:type="dcterms:W3CDTF">2019-10-18T09:46:23Z</dcterms:created>
  <dcterms:modified xsi:type="dcterms:W3CDTF">2019-10-18T10:05:32Z</dcterms:modified>
</cp:coreProperties>
</file>