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ide-metiers.ma/metier/developpeur-multimedia/ultimedia/eveloppeur-multimedia-1197" TargetMode="External"/><Relationship Id="rId2" Type="http://schemas.openxmlformats.org/officeDocument/2006/relationships/hyperlink" Target="https://www.studyrama.com/formations/fiches-metiers/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onisep.fr/Ressources/Univers-MMetiers/developpeur-developpeuse-informatiqueeti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04F5B0AC-21E4-4F09-BC2D-00FAA68A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1911926"/>
            <a:ext cx="8676222" cy="3616037"/>
          </a:xfrm>
        </p:spPr>
        <p:txBody>
          <a:bodyPr/>
          <a:lstStyle/>
          <a:p>
            <a:r>
              <a:rPr lang="fr-FR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https://www.studyrama.com/formations/fiches-metiers/m</a:t>
            </a:r>
            <a:endParaRPr lang="fr-FR" dirty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https://www.guide-metiers.ma/metier/developpeur-multimedia/ultimedia/eveloppeur-multimedia-1197</a:t>
            </a:r>
            <a:endParaRPr lang="fr-FR" dirty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http://www.onisep.fr/Ressources/Univers-MMetiers/developpeur-developpeuse-informatiqueetier/</a:t>
            </a:r>
            <a:endParaRPr lang="fr-FR" dirty="0">
              <a:solidFill>
                <a:srgbClr val="FFC000"/>
              </a:solidFill>
            </a:endParaRPr>
          </a:p>
          <a:p>
            <a:endParaRPr lang="fr-FR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220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4</TotalTime>
  <Words>42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Maillage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1</cp:revision>
  <dcterms:created xsi:type="dcterms:W3CDTF">2019-10-18T10:07:33Z</dcterms:created>
  <dcterms:modified xsi:type="dcterms:W3CDTF">2019-10-18T10:12:27Z</dcterms:modified>
</cp:coreProperties>
</file>