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9/30/2019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848" y="1470860"/>
            <a:ext cx="9966960" cy="3035808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Expression 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5614" y="5240764"/>
            <a:ext cx="11255427" cy="2216104"/>
          </a:xfrm>
        </p:spPr>
        <p:txBody>
          <a:bodyPr>
            <a:normAutofit/>
          </a:bodyPr>
          <a:lstStyle/>
          <a:p>
            <a:r>
              <a:rPr lang="fr-FR" b="1" dirty="0" smtClean="0"/>
              <a:t>→ On va présente on </a:t>
            </a:r>
            <a:r>
              <a:rPr lang="fr-FR" b="1" dirty="0"/>
              <a:t>cette </a:t>
            </a:r>
            <a:r>
              <a:rPr lang="fr-FR" b="1" dirty="0" smtClean="0"/>
              <a:t>présentation qu'est-ce </a:t>
            </a:r>
            <a:r>
              <a:rPr lang="fr-FR" b="1" dirty="0"/>
              <a:t>que l'expression </a:t>
            </a:r>
            <a:r>
              <a:rPr lang="fr-FR" b="1" dirty="0" smtClean="0"/>
              <a:t>en langage C . </a:t>
            </a:r>
          </a:p>
          <a:p>
            <a:r>
              <a:rPr lang="fr-FR" b="1" dirty="0" smtClean="0"/>
              <a:t>→ Opération arithmétique ( +, -,*,/,%,…).</a:t>
            </a:r>
          </a:p>
          <a:p>
            <a:r>
              <a:rPr lang="fr-FR" b="1" dirty="0" smtClean="0"/>
              <a:t>→ Expression booléen ( et , ou , non logique , …).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831257" y="6396335"/>
            <a:ext cx="4461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Présentation de Omar Zaoujal </a:t>
            </a:r>
            <a:endParaRPr lang="fr-F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7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355843"/>
            <a:ext cx="10058400" cy="1609344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La définition d’expression en langage C 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1814" y="2308152"/>
            <a:ext cx="10058400" cy="45498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sz="3200" b="1" dirty="0" smtClean="0"/>
              <a:t> - De </a:t>
            </a:r>
            <a:r>
              <a:rPr lang="fr-CA" sz="3200" b="1" dirty="0"/>
              <a:t>façon générale,  une expression est une combinaison d’opérateurs et d’opérandes dont le résultat est une valeur. </a:t>
            </a:r>
            <a:endParaRPr lang="fr-FR" sz="3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sz="3200" b="1" dirty="0" smtClean="0"/>
              <a:t> - L’expression </a:t>
            </a:r>
            <a:r>
              <a:rPr lang="fr-CA" sz="3200" b="1" dirty="0"/>
              <a:t>possède une valeur mais peut réaliser une affectation à une variable. Car les opérateurs d’affectation et d’incrémentation peuvent non seulement intervenir dans une expression ( qui aura une valeur ) mais agir sur le contenu des </a:t>
            </a:r>
            <a:r>
              <a:rPr lang="fr-CA" sz="3200" b="1" dirty="0" smtClean="0"/>
              <a:t>variables.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73514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0153" y="98265"/>
            <a:ext cx="10058400" cy="1609344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Les opération arithmétique </a:t>
            </a:r>
            <a:endParaRPr lang="fr-FR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4126582"/>
              </p:ext>
            </p:extLst>
          </p:nvPr>
        </p:nvGraphicFramePr>
        <p:xfrm>
          <a:off x="5868719" y="4142173"/>
          <a:ext cx="4931707" cy="2593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936"/>
                <a:gridCol w="3660771"/>
              </a:tblGrid>
              <a:tr h="2659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2400" b="1" dirty="0">
                          <a:effectLst/>
                        </a:rPr>
                        <a:t>+                                       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2400" b="1" dirty="0">
                          <a:effectLst/>
                        </a:rPr>
                        <a:t>addition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59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2400" b="1" dirty="0">
                          <a:effectLst/>
                        </a:rPr>
                        <a:t>-                                    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2400" b="1" dirty="0">
                          <a:effectLst/>
                        </a:rPr>
                        <a:t>soustraction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1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2400" b="1" dirty="0">
                          <a:effectLst/>
                        </a:rPr>
                        <a:t>/	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2400" b="1" dirty="0">
                          <a:effectLst/>
                        </a:rPr>
                        <a:t>division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1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2400" b="1">
                          <a:effectLst/>
                        </a:rPr>
                        <a:t>*	</a:t>
                      </a:r>
                      <a:endParaRPr lang="fr-FR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2400" b="1" dirty="0">
                          <a:effectLst/>
                        </a:rPr>
                        <a:t>multiplication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79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2400" b="1" dirty="0">
                          <a:effectLst/>
                        </a:rPr>
                        <a:t>%	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98445" algn="r"/>
                        </a:tabLst>
                      </a:pPr>
                      <a:r>
                        <a:rPr lang="fr-CA" sz="2400" b="1" dirty="0">
                          <a:effectLst/>
                        </a:rPr>
                        <a:t>reste de division entière (modulo)	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18203" y="1468512"/>
            <a:ext cx="57611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sz="3600" b="1" dirty="0"/>
              <a:t>Voyons à présent comment nous pouvons réaliser quelques opérations de base. Le langage C nous</a:t>
            </a:r>
          </a:p>
          <a:p>
            <a:r>
              <a:rPr lang="fr-FR" sz="3600" b="1" dirty="0"/>
              <a:t>permet d’en réaliser cinq :</a:t>
            </a:r>
          </a:p>
        </p:txBody>
      </p:sp>
    </p:spTree>
    <p:extLst>
      <p:ext uri="{BB962C8B-B14F-4D97-AF65-F5344CB8AC3E}">
        <p14:creationId xmlns:p14="http://schemas.microsoft.com/office/powerpoint/2010/main" val="294665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24395" y="-94917"/>
            <a:ext cx="10058400" cy="1609344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Addition 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55" y="1390918"/>
            <a:ext cx="9066726" cy="524170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2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8265" y="-193183"/>
            <a:ext cx="3000777" cy="160934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Addition 2  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8" y="1094704"/>
            <a:ext cx="8989453" cy="54698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1394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797" y="0"/>
            <a:ext cx="10058400" cy="1609344"/>
          </a:xfrm>
        </p:spPr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soustraction</a:t>
            </a:r>
            <a:r>
              <a:rPr lang="fr-FR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fr-FR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45" y="1205793"/>
            <a:ext cx="7161140" cy="5504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725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3634" y="-300979"/>
            <a:ext cx="10058400" cy="1609344"/>
          </a:xfrm>
        </p:spPr>
        <p:txBody>
          <a:bodyPr/>
          <a:lstStyle/>
          <a:p>
            <a:r>
              <a:rPr lang="fr-CA" b="1" dirty="0" smtClean="0">
                <a:solidFill>
                  <a:schemeClr val="accent1"/>
                </a:solidFill>
              </a:rPr>
              <a:t>Multiplication et division 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83" y="1078488"/>
            <a:ext cx="7249537" cy="55252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9189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b="1" dirty="0">
                <a:solidFill>
                  <a:schemeClr val="accent1"/>
                </a:solidFill>
              </a:rPr>
              <a:t>Expression booléen</a:t>
            </a:r>
            <a:endParaRPr lang="fr-FR" sz="7200" dirty="0">
              <a:solidFill>
                <a:schemeClr val="accent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54693" y="2520652"/>
            <a:ext cx="10058400" cy="4050792"/>
          </a:xfrm>
        </p:spPr>
        <p:txBody>
          <a:bodyPr>
            <a:normAutofit/>
          </a:bodyPr>
          <a:lstStyle/>
          <a:p>
            <a:r>
              <a:rPr lang="fr-FR" sz="3600" b="1" dirty="0"/>
              <a:t>Le type booléen est un type de variable, tout comme le type entier ou chaine de caractères.</a:t>
            </a:r>
          </a:p>
          <a:p>
            <a:r>
              <a:rPr lang="fr-FR" sz="3600" b="1" dirty="0"/>
              <a:t>Une variable de ce type sert à représenter une information qui peut être vraie ou fausse.</a:t>
            </a:r>
          </a:p>
        </p:txBody>
      </p:sp>
    </p:spTree>
    <p:extLst>
      <p:ext uri="{BB962C8B-B14F-4D97-AF65-F5344CB8AC3E}">
        <p14:creationId xmlns:p14="http://schemas.microsoft.com/office/powerpoint/2010/main" val="323102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9087" y="-206062"/>
            <a:ext cx="10058400" cy="1609344"/>
          </a:xfrm>
        </p:spPr>
        <p:txBody>
          <a:bodyPr/>
          <a:lstStyle/>
          <a:p>
            <a:r>
              <a:rPr lang="fr-FR" smtClean="0">
                <a:solidFill>
                  <a:schemeClr val="accent1"/>
                </a:solidFill>
              </a:rPr>
              <a:t>Exemple booléen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1296652"/>
            <a:ext cx="8242479" cy="53359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2918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138</TotalTime>
  <Words>195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Rockwell</vt:lpstr>
      <vt:lpstr>Rockwell Condensed</vt:lpstr>
      <vt:lpstr>Times New Roman</vt:lpstr>
      <vt:lpstr>Wingdings</vt:lpstr>
      <vt:lpstr>Type de bois</vt:lpstr>
      <vt:lpstr>Expression </vt:lpstr>
      <vt:lpstr>La définition d’expression en langage C </vt:lpstr>
      <vt:lpstr>Les opération arithmétique </vt:lpstr>
      <vt:lpstr>Addition </vt:lpstr>
      <vt:lpstr>Addition 2  </vt:lpstr>
      <vt:lpstr>soustraction </vt:lpstr>
      <vt:lpstr>Multiplication et division </vt:lpstr>
      <vt:lpstr>Expression booléen</vt:lpstr>
      <vt:lpstr>Exemple booléen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</dc:title>
  <dc:creator>omar zaoujal</dc:creator>
  <cp:lastModifiedBy>omar zaoujal</cp:lastModifiedBy>
  <cp:revision>9</cp:revision>
  <dcterms:created xsi:type="dcterms:W3CDTF">2019-09-30T15:16:46Z</dcterms:created>
  <dcterms:modified xsi:type="dcterms:W3CDTF">2019-09-30T17:35:07Z</dcterms:modified>
</cp:coreProperties>
</file>