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6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07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86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15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06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2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59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98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91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16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5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6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4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2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66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4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B100-99A7-465E-A31E-AB40F68D3AB4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49A7-3411-48D2-8450-E13953863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545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21DBD-3BE9-4AC6-A378-2FC70C96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92369"/>
            <a:ext cx="9001462" cy="1533380"/>
          </a:xfrm>
        </p:spPr>
        <p:txBody>
          <a:bodyPr>
            <a:normAutofit/>
          </a:bodyPr>
          <a:lstStyle/>
          <a:p>
            <a:r>
              <a:rPr lang="fr-FR" dirty="0"/>
              <a:t>Définition de programmation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2E1917-5C9A-471C-91C7-693AE7716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programmation appelée aussi codage, est l’ensemble des taches qui permettent l’écriture des programmes informatiques.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54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B927-7BC3-4E52-817B-758834C8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703386"/>
            <a:ext cx="9001462" cy="1655762"/>
          </a:xfrm>
        </p:spPr>
        <p:txBody>
          <a:bodyPr/>
          <a:lstStyle/>
          <a:p>
            <a:r>
              <a:rPr lang="fr-FR" dirty="0"/>
              <a:t>Les étapes de création d’un programme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E2257A-D0F0-4EDB-8285-8B6AD806E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504049"/>
            <a:ext cx="9001462" cy="3460653"/>
          </a:xfrm>
        </p:spPr>
        <p:txBody>
          <a:bodyPr>
            <a:normAutofit/>
          </a:bodyPr>
          <a:lstStyle/>
          <a:p>
            <a:r>
              <a:rPr lang="fr-FR" dirty="0"/>
              <a:t>Etape 1: trouver une bonne idée de programme</a:t>
            </a:r>
          </a:p>
          <a:p>
            <a:r>
              <a:rPr lang="fr-FR" dirty="0"/>
              <a:t>Etape2: apprendre les langages informatique </a:t>
            </a:r>
          </a:p>
          <a:p>
            <a:r>
              <a:rPr lang="fr-FR" dirty="0"/>
              <a:t>Etap3: construire un prototype</a:t>
            </a:r>
          </a:p>
          <a:p>
            <a:r>
              <a:rPr lang="fr-FR" dirty="0"/>
              <a:t>Etape4: procéder à la phase d’alpha test</a:t>
            </a:r>
          </a:p>
          <a:p>
            <a:r>
              <a:rPr lang="fr-FR" dirty="0"/>
              <a:t>Etape5: réaliser la phase de beta test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496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50</TotalTime>
  <Words>62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Définition de programmation</vt:lpstr>
      <vt:lpstr>Les étapes de création d’un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la programmation</dc:title>
  <dc:creator>Stagiaire</dc:creator>
  <cp:lastModifiedBy>Stagiaire</cp:lastModifiedBy>
  <cp:revision>6</cp:revision>
  <dcterms:created xsi:type="dcterms:W3CDTF">2019-06-11T10:35:18Z</dcterms:created>
  <dcterms:modified xsi:type="dcterms:W3CDTF">2019-06-11T11:25:45Z</dcterms:modified>
</cp:coreProperties>
</file>