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3D69-3ED0-4B9A-B4A3-4971FD65F41D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B7E-79AE-4443-ADA5-CE8F04255E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8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3D69-3ED0-4B9A-B4A3-4971FD65F41D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B7E-79AE-4443-ADA5-CE8F04255E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02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3D69-3ED0-4B9A-B4A3-4971FD65F41D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B7E-79AE-4443-ADA5-CE8F04255E2B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1954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3D69-3ED0-4B9A-B4A3-4971FD65F41D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B7E-79AE-4443-ADA5-CE8F04255E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040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3D69-3ED0-4B9A-B4A3-4971FD65F41D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B7E-79AE-4443-ADA5-CE8F04255E2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520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3D69-3ED0-4B9A-B4A3-4971FD65F41D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B7E-79AE-4443-ADA5-CE8F04255E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113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3D69-3ED0-4B9A-B4A3-4971FD65F41D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B7E-79AE-4443-ADA5-CE8F04255E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22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3D69-3ED0-4B9A-B4A3-4971FD65F41D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B7E-79AE-4443-ADA5-CE8F04255E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46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3D69-3ED0-4B9A-B4A3-4971FD65F41D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B7E-79AE-4443-ADA5-CE8F04255E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54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3D69-3ED0-4B9A-B4A3-4971FD65F41D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B7E-79AE-4443-ADA5-CE8F04255E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96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3D69-3ED0-4B9A-B4A3-4971FD65F41D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B7E-79AE-4443-ADA5-CE8F04255E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0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3D69-3ED0-4B9A-B4A3-4971FD65F41D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B7E-79AE-4443-ADA5-CE8F04255E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06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3D69-3ED0-4B9A-B4A3-4971FD65F41D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B7E-79AE-4443-ADA5-CE8F04255E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01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3D69-3ED0-4B9A-B4A3-4971FD65F41D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B7E-79AE-4443-ADA5-CE8F04255E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03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3D69-3ED0-4B9A-B4A3-4971FD65F41D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B7E-79AE-4443-ADA5-CE8F04255E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51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3D69-3ED0-4B9A-B4A3-4971FD65F41D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B7E-79AE-4443-ADA5-CE8F04255E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38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D3D69-3ED0-4B9A-B4A3-4971FD65F41D}" type="datetimeFigureOut">
              <a:rPr lang="fr-FR" smtClean="0"/>
              <a:t>28/09/2019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67EB7E-79AE-4443-ADA5-CE8F04255E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42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860848"/>
          </a:xfrm>
        </p:spPr>
        <p:txBody>
          <a:bodyPr>
            <a:normAutofit/>
          </a:bodyPr>
          <a:lstStyle/>
          <a:p>
            <a:pPr algn="l"/>
            <a:r>
              <a:rPr lang="fr-FR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 types de données </a:t>
            </a:r>
            <a:br>
              <a:rPr lang="fr-FR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langage c</a:t>
            </a:r>
            <a:endParaRPr lang="fr-FR" sz="5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1244" y="2914243"/>
            <a:ext cx="7766936" cy="273452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b="1" dirty="0"/>
              <a:t>Le C est un langage typé </a:t>
            </a:r>
            <a:r>
              <a:rPr lang="fr-FR" sz="2400" b="1" dirty="0" smtClean="0"/>
              <a:t>statiquement: </a:t>
            </a:r>
            <a:r>
              <a:rPr lang="fr-FR" sz="2400" b="1" dirty="0"/>
              <a:t>chaque variable, chaque constante et chaque expression, </a:t>
            </a:r>
            <a:r>
              <a:rPr lang="fr-FR" sz="2400" b="1" dirty="0" smtClean="0"/>
              <a:t>ont un </a:t>
            </a:r>
            <a:r>
              <a:rPr lang="fr-FR" sz="2400" b="1" dirty="0"/>
              <a:t>type défini à la compilation.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422006" y="5692133"/>
            <a:ext cx="422427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Yassine El atlassi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975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L</a:t>
            </a:r>
            <a:r>
              <a:rPr lang="es-419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ong double:</a:t>
            </a:r>
            <a:endParaRPr lang="fr-FR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26606"/>
            <a:ext cx="8596312" cy="3711913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999858" y="5751319"/>
            <a:ext cx="24270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F</a:t>
            </a:r>
            <a:r>
              <a:rPr lang="es-419" dirty="0" smtClean="0"/>
              <a:t>rom: stackoverflow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62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673" y="660875"/>
            <a:ext cx="9129166" cy="1320800"/>
          </a:xfrm>
        </p:spPr>
        <p:txBody>
          <a:bodyPr>
            <a:normAutofit/>
          </a:bodyPr>
          <a:lstStyle/>
          <a:p>
            <a:r>
              <a:rPr lang="fr-FR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données manipulées en langage C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données manipulées en langage C sont typées, c'est-à-dire que pour chaque donnée que l'on utilise </a:t>
            </a:r>
            <a:r>
              <a:rPr lang="fr-FR" u="sng" dirty="0"/>
              <a:t>(dans les variables par </a:t>
            </a:r>
            <a:r>
              <a:rPr lang="fr-FR" u="sng" dirty="0" smtClean="0"/>
              <a:t>exemple)</a:t>
            </a:r>
            <a:r>
              <a:rPr lang="fr-FR" dirty="0" smtClean="0"/>
              <a:t> il </a:t>
            </a:r>
            <a:r>
              <a:rPr lang="fr-FR" dirty="0"/>
              <a:t>faut préciser le type de donnée, ce qui permet de connaître l'occupation mémoire </a:t>
            </a:r>
            <a:r>
              <a:rPr lang="fr-FR" u="sng" dirty="0"/>
              <a:t>(le nombre </a:t>
            </a:r>
            <a:r>
              <a:rPr lang="fr-FR" u="sng" dirty="0" smtClean="0"/>
              <a:t>d'octets)</a:t>
            </a:r>
            <a:r>
              <a:rPr lang="fr-FR" dirty="0" smtClean="0"/>
              <a:t> de </a:t>
            </a:r>
            <a:r>
              <a:rPr lang="fr-FR" dirty="0"/>
              <a:t>la donnée ainsi que sa représentation </a:t>
            </a:r>
            <a:r>
              <a:rPr lang="fr-FR" dirty="0" smtClean="0"/>
              <a:t>:</a:t>
            </a:r>
          </a:p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nombres : </a:t>
            </a:r>
            <a:r>
              <a:rPr lang="fr-FR" dirty="0"/>
              <a:t>entiers </a:t>
            </a:r>
            <a:r>
              <a:rPr lang="fr-FR" dirty="0" smtClean="0"/>
              <a:t>(Int) </a:t>
            </a:r>
            <a:r>
              <a:rPr lang="fr-FR" dirty="0"/>
              <a:t>ou réels, c'est-à-dire à virgules (float) </a:t>
            </a:r>
            <a:r>
              <a:rPr lang="fr-FR" dirty="0" smtClean="0"/>
              <a:t>.</a:t>
            </a:r>
          </a:p>
          <a:p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pointeurs (pointer) : </a:t>
            </a:r>
            <a:r>
              <a:rPr lang="fr-FR" dirty="0" smtClean="0"/>
              <a:t>permettent de stocker l'adresse d'une autre donnée, ils « pointent » vers une autre donnée.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07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</a:t>
            </a:r>
            <a:r>
              <a:rPr lang="fr-FR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Entiers:</a:t>
            </a:r>
            <a:endParaRPr lang="fr-FR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Nombre </a:t>
            </a:r>
            <a:r>
              <a:rPr lang="fr-FR" dirty="0"/>
              <a:t>entier (</a:t>
            </a:r>
            <a:r>
              <a:rPr lang="fr-FR" dirty="0" err="1"/>
              <a:t>int</a:t>
            </a:r>
            <a:r>
              <a:rPr lang="fr-FR" dirty="0"/>
              <a:t>) Un nombre entier est un nombre sans virgule qui peut être exprimé dans différentes bases </a:t>
            </a:r>
            <a:r>
              <a:rPr lang="fr-FR" dirty="0" smtClean="0"/>
              <a:t>:</a:t>
            </a: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décimale : </a:t>
            </a:r>
            <a:r>
              <a:rPr lang="fr-FR" dirty="0"/>
              <a:t>l'entier est représenté par une suite de chiffres unitaires (de 0 à 9) ne devant pas commencer par le chiffre </a:t>
            </a:r>
            <a:r>
              <a:rPr lang="fr-FR" dirty="0" smtClean="0"/>
              <a:t>0.</a:t>
            </a: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hexadécimale </a:t>
            </a:r>
            <a:r>
              <a:rPr lang="fr-FR" dirty="0"/>
              <a:t>: l'entier est représenté par une suite d'unités (de 0 à 9 ou de A à F (ou a à f)) devant commencer par 0x ou </a:t>
            </a:r>
            <a:r>
              <a:rPr lang="fr-FR" dirty="0" smtClean="0"/>
              <a:t>0X.</a:t>
            </a:r>
          </a:p>
          <a:p>
            <a:r>
              <a:rPr lang="fr-FR" dirty="0" smtClean="0"/>
              <a:t>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octale : </a:t>
            </a:r>
            <a:r>
              <a:rPr lang="fr-FR" dirty="0"/>
              <a:t>l'entier est représenté par une suite d'unités (incluant uniquement des </a:t>
            </a:r>
            <a:r>
              <a:rPr lang="fr-FR" dirty="0" smtClean="0"/>
              <a:t>chiffres </a:t>
            </a:r>
            <a:r>
              <a:rPr lang="fr-FR" dirty="0"/>
              <a:t>de 0 à 7) devant commencer par </a:t>
            </a:r>
            <a:r>
              <a:rPr lang="fr-FR" dirty="0" smtClean="0"/>
              <a:t>0.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08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à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virgule: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Un nombre à virgule flottante est un nombre à virgule, il peut toutefois être représenté de différentes façons : </a:t>
            </a:r>
            <a:endParaRPr lang="fr-FR" dirty="0" smtClean="0"/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nombre comportant un point (et non une virgule): </a:t>
            </a:r>
            <a:r>
              <a:rPr lang="fr-FR" dirty="0" smtClean="0"/>
              <a:t>845.32 </a:t>
            </a: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 fraction: </a:t>
            </a:r>
            <a:r>
              <a:rPr lang="fr-FR" dirty="0"/>
              <a:t>27/11 </a:t>
            </a:r>
            <a:endParaRPr lang="fr-FR" dirty="0" smtClean="0"/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exponentiel</a:t>
            </a:r>
            <a:r>
              <a:rPr lang="fr-FR" dirty="0"/>
              <a:t>, c'est-à-dire </a:t>
            </a:r>
            <a:r>
              <a:rPr lang="fr-FR" dirty="0" smtClean="0"/>
              <a:t>un </a:t>
            </a:r>
            <a:r>
              <a:rPr lang="fr-FR" dirty="0"/>
              <a:t>nombre (éventuellement à virgule) suivi de la lettre e (ou E), puis d'un entier correspondant à la puissance de </a:t>
            </a:r>
            <a:r>
              <a:rPr lang="fr-FR" dirty="0" smtClean="0"/>
              <a:t>10: </a:t>
            </a:r>
            <a:r>
              <a:rPr lang="fr-FR" dirty="0"/>
              <a:t>2.75e-2 </a:t>
            </a:r>
            <a:r>
              <a:rPr lang="fr-FR" dirty="0" smtClean="0"/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fr-FR" dirty="0" smtClean="0"/>
              <a:t> 35.8E+10  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fr-FR" dirty="0" smtClean="0"/>
              <a:t> </a:t>
            </a:r>
            <a:r>
              <a:rPr lang="fr-FR" dirty="0"/>
              <a:t>.25e-2</a:t>
            </a:r>
          </a:p>
        </p:txBody>
      </p:sp>
    </p:spTree>
    <p:extLst>
      <p:ext uri="{BB962C8B-B14F-4D97-AF65-F5344CB8AC3E}">
        <p14:creationId xmlns:p14="http://schemas.microsoft.com/office/powerpoint/2010/main" val="42258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0834"/>
          </a:xfrm>
        </p:spPr>
        <p:txBody>
          <a:bodyPr/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Caractère (char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72582"/>
            <a:ext cx="8596668" cy="3880773"/>
          </a:xfrm>
        </p:spPr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type char (provenant de l'anglais </a:t>
            </a:r>
            <a:r>
              <a:rPr lang="fr-FR" dirty="0" smtClean="0"/>
              <a:t>caractère) </a:t>
            </a:r>
            <a:r>
              <a:rPr lang="fr-FR" dirty="0"/>
              <a:t>permet de stocker la valeur ASCII d'un caractère, c'est-à-dire un nombre entier </a:t>
            </a:r>
            <a:r>
              <a:rPr lang="fr-FR" dirty="0" smtClean="0"/>
              <a:t>! </a:t>
            </a:r>
          </a:p>
          <a:p>
            <a:r>
              <a:rPr lang="fr-FR" dirty="0" smtClean="0"/>
              <a:t>Si </a:t>
            </a:r>
            <a:r>
              <a:rPr lang="fr-FR" dirty="0"/>
              <a:t>jamais on désire par exemple stocker la lettre B (son code ASCII est 66), on pourra définir cette donnée soit par le nombre 66, soit en notant 'B' où les apostrophes simples signifient code ascii de...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897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exmples des type de donnee</a:t>
            </a:r>
            <a:r>
              <a:rPr lang="es-419" dirty="0" smtClean="0"/>
              <a:t>: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73" y="1697885"/>
            <a:ext cx="11254811" cy="2702869"/>
          </a:xfrm>
        </p:spPr>
      </p:pic>
    </p:spTree>
    <p:extLst>
      <p:ext uri="{BB962C8B-B14F-4D97-AF65-F5344CB8AC3E}">
        <p14:creationId xmlns:p14="http://schemas.microsoft.com/office/powerpoint/2010/main" val="17467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char:</a:t>
            </a:r>
            <a:endParaRPr lang="fr-FR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1" y="2727628"/>
            <a:ext cx="8032176" cy="2781541"/>
          </a:xfrm>
          <a:prstGeom prst="rect">
            <a:avLst/>
          </a:prstGeom>
          <a:ln w="38100" cap="sq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01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s-419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xemple int:</a:t>
            </a:r>
            <a:endParaRPr lang="fr-FR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80" y="1930400"/>
            <a:ext cx="8829265" cy="3825006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26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F</a:t>
            </a:r>
            <a:r>
              <a:rPr lang="es-419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loat:</a:t>
            </a:r>
            <a:endParaRPr lang="fr-FR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85121"/>
            <a:ext cx="8596668" cy="4484192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650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415</Words>
  <Application>Microsoft Office PowerPoint</Application>
  <PresentationFormat>Personnalisé</PresentationFormat>
  <Paragraphs>26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Facette</vt:lpstr>
      <vt:lpstr>Les types de données  langage c</vt:lpstr>
      <vt:lpstr>Les données manipulées en langage C </vt:lpstr>
      <vt:lpstr>Nombre Entiers:</vt:lpstr>
      <vt:lpstr>Nombre à virgule:</vt:lpstr>
      <vt:lpstr>Caractère (char):</vt:lpstr>
      <vt:lpstr>Des exmples des type de donnee:</vt:lpstr>
      <vt:lpstr>Exemple char:</vt:lpstr>
      <vt:lpstr>Exemple int:</vt:lpstr>
      <vt:lpstr>Exemple Float:</vt:lpstr>
      <vt:lpstr>Exemple Long double: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types de données  langage c</dc:title>
  <dc:creator>Yapac 96</dc:creator>
  <cp:lastModifiedBy>Utilisateur Windows</cp:lastModifiedBy>
  <cp:revision>20</cp:revision>
  <dcterms:created xsi:type="dcterms:W3CDTF">2019-09-19T13:29:44Z</dcterms:created>
  <dcterms:modified xsi:type="dcterms:W3CDTF">2019-09-28T11:45:11Z</dcterms:modified>
</cp:coreProperties>
</file>