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C73E27-10FB-48C7-972F-734579EA760E}" type="datetimeFigureOut">
              <a:rPr lang="fr-FR" smtClean="0"/>
              <a:pPr/>
              <a:t>26/09/2019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F1A44C-A505-4418-ADDC-6078516F0F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428792" y="285728"/>
            <a:ext cx="9286908" cy="2357454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Arial Rounded MT Bold" pitchFamily="34" charset="0"/>
              </a:rPr>
              <a:t>LES TYPES DE BASE de l’algorithme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AB7E62A-F070-45E4-824F-095E909D17A5}"/>
              </a:ext>
            </a:extLst>
          </p:cNvPr>
          <p:cNvSpPr txBox="1"/>
          <p:nvPr/>
        </p:nvSpPr>
        <p:spPr>
          <a:xfrm flipH="1">
            <a:off x="3929058" y="5715016"/>
            <a:ext cx="48914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Nom et Prénom: MOUAD AJBAR </a:t>
            </a:r>
          </a:p>
        </p:txBody>
      </p:sp>
    </p:spTree>
    <p:extLst>
      <p:ext uri="{BB962C8B-B14F-4D97-AF65-F5344CB8AC3E}">
        <p14:creationId xmlns:p14="http://schemas.microsoft.com/office/powerpoint/2010/main" xmlns="" val="9119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-40640"/>
            <a:ext cx="6479704" cy="1301809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considérerons cinq types de base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1-Entier : </a:t>
            </a:r>
          </a:p>
          <a:p>
            <a:r>
              <a:rPr lang="fr-FR" sz="2400" dirty="0"/>
              <a:t>             Notation </a:t>
            </a:r>
          </a:p>
          <a:p>
            <a:r>
              <a:rPr lang="fr-FR" sz="2400" dirty="0"/>
              <a:t>                             45, 36, -564, 0…en décimal </a:t>
            </a:r>
          </a:p>
          <a:p>
            <a:r>
              <a:rPr lang="fr-FR" sz="2400" dirty="0"/>
              <a:t>Mot Clé  : entier</a:t>
            </a:r>
          </a:p>
          <a:p>
            <a:endParaRPr lang="fr-FR" sz="2400" dirty="0"/>
          </a:p>
          <a:p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2-Réel: </a:t>
            </a:r>
          </a:p>
          <a:p>
            <a:r>
              <a:rPr lang="fr-FR" sz="2400" dirty="0"/>
              <a:t>          -3.67, 4.2569, -564.0</a:t>
            </a:r>
          </a:p>
          <a:p>
            <a:r>
              <a:rPr lang="fr-FR" sz="2400" dirty="0"/>
              <a:t>Mot Clé : réel</a:t>
            </a:r>
          </a:p>
          <a:p>
            <a:endParaRPr lang="fr-FR" sz="2400" dirty="0"/>
          </a:p>
          <a:p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3-Le Booléen </a:t>
            </a:r>
            <a:r>
              <a:rPr lang="fr-FR" sz="2400" dirty="0"/>
              <a:t>: il ne peut prendre que deux</a:t>
            </a:r>
          </a:p>
          <a:p>
            <a:r>
              <a:rPr lang="fr-FR" sz="2400" dirty="0"/>
              <a:t>États : VRAI ou FAUX</a:t>
            </a:r>
          </a:p>
          <a:p>
            <a:r>
              <a:rPr lang="fr-FR" sz="2400" dirty="0"/>
              <a:t>Mot Clé : booléen</a:t>
            </a:r>
          </a:p>
          <a:p>
            <a:r>
              <a:rPr lang="fr-FR" sz="2400" dirty="0"/>
              <a:t>     </a:t>
            </a:r>
          </a:p>
          <a:p>
            <a:r>
              <a:rPr lang="fr-FR" sz="1200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5766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17E280C-7BC9-4075-B9B4-774670CBA335}"/>
              </a:ext>
            </a:extLst>
          </p:cNvPr>
          <p:cNvSpPr txBox="1"/>
          <p:nvPr/>
        </p:nvSpPr>
        <p:spPr>
          <a:xfrm>
            <a:off x="1331640" y="1340768"/>
            <a:ext cx="54726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4-Le caractère </a:t>
            </a:r>
            <a:r>
              <a:rPr lang="fr-F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 ‘a’, ‘A’, ‘*’,’7 ’,’z ’,’!’…</a:t>
            </a:r>
            <a:br>
              <a:rPr lang="fr-FR" sz="2800" dirty="0"/>
            </a:br>
            <a:r>
              <a:rPr lang="fr-FR" sz="2800" dirty="0"/>
              <a:t>Mot Clé : car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 La chaine de caractères :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‘électronique', 'cd ROM de 80 mn’…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477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xmlns="" id="{8DB61F8A-7CFE-4688-9565-092AB9123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58" y="1142984"/>
            <a:ext cx="8429684" cy="38576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dirty="0" smtClean="0"/>
              <a:t>Algorithme calcule</a:t>
            </a:r>
            <a:endParaRPr lang="fr-FR" sz="2000" dirty="0"/>
          </a:p>
          <a:p>
            <a:pPr algn="l"/>
            <a:r>
              <a:rPr lang="fr-FR" sz="2000" dirty="0" smtClean="0"/>
              <a:t>Variables </a:t>
            </a:r>
            <a:r>
              <a:rPr lang="fr-FR" sz="2000" dirty="0"/>
              <a:t>A,B,C</a:t>
            </a:r>
          </a:p>
          <a:p>
            <a:pPr algn="l"/>
            <a:r>
              <a:rPr lang="fr-FR" sz="2000" dirty="0"/>
              <a:t>Début:</a:t>
            </a:r>
          </a:p>
          <a:p>
            <a:pPr algn="l"/>
            <a:r>
              <a:rPr lang="fr-FR" sz="2000" dirty="0"/>
              <a:t>Ecrire:(donner le 1</a:t>
            </a:r>
            <a:r>
              <a:rPr lang="fr-FR" sz="2000" baseline="30000" dirty="0"/>
              <a:t>er</a:t>
            </a:r>
            <a:r>
              <a:rPr lang="fr-FR" sz="2000" dirty="0"/>
              <a:t> nombre)</a:t>
            </a:r>
          </a:p>
          <a:p>
            <a:pPr algn="l"/>
            <a:r>
              <a:rPr lang="fr-FR" sz="2000" dirty="0"/>
              <a:t>Lire: A</a:t>
            </a:r>
          </a:p>
          <a:p>
            <a:pPr algn="l"/>
            <a:r>
              <a:rPr lang="fr-FR" sz="2000" dirty="0"/>
              <a:t>ECRIRE:(donner le 2 </a:t>
            </a:r>
            <a:r>
              <a:rPr lang="fr-FR" sz="2000" dirty="0" err="1"/>
              <a:t>em</a:t>
            </a:r>
            <a:r>
              <a:rPr lang="fr-FR" sz="2000" dirty="0"/>
              <a:t> nombre)</a:t>
            </a:r>
          </a:p>
          <a:p>
            <a:pPr algn="l"/>
            <a:r>
              <a:rPr lang="fr-FR" sz="2000" dirty="0" err="1"/>
              <a:t>Lire:B</a:t>
            </a:r>
            <a:endParaRPr lang="fr-FR" sz="2000" dirty="0"/>
          </a:p>
          <a:p>
            <a:pPr algn="l"/>
            <a:r>
              <a:rPr lang="fr-FR" sz="2000" dirty="0"/>
              <a:t>Ecrire:(donner le 3em nombre)</a:t>
            </a:r>
          </a:p>
          <a:p>
            <a:pPr algn="l"/>
            <a:r>
              <a:rPr lang="fr-FR" sz="2000" dirty="0" err="1"/>
              <a:t>Lire:C</a:t>
            </a:r>
            <a:endParaRPr lang="fr-FR" sz="2000" dirty="0"/>
          </a:p>
          <a:p>
            <a:pPr algn="l"/>
            <a:r>
              <a:rPr lang="fr-FR" sz="2000" dirty="0" smtClean="0"/>
              <a:t>D</a:t>
            </a:r>
            <a:r>
              <a:rPr lang="fr-FR" sz="2000" dirty="0" smtClean="0">
                <a:sym typeface="Wingdings" panose="05000000000000000000" pitchFamily="2" charset="2"/>
              </a:rPr>
              <a:t>  A+B+C </a:t>
            </a:r>
            <a:endParaRPr lang="fr-FR" sz="2000" dirty="0">
              <a:sym typeface="Wingdings" panose="05000000000000000000" pitchFamily="2" charset="2"/>
            </a:endParaRP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ECRIRE: (le résultat est:)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Lire D</a:t>
            </a:r>
          </a:p>
          <a:p>
            <a:pPr algn="l"/>
            <a:r>
              <a:rPr lang="fr-FR" sz="2000" dirty="0" smtClean="0">
                <a:sym typeface="Wingdings" panose="05000000000000000000" pitchFamily="2" charset="2"/>
              </a:rPr>
              <a:t>Fin.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2DD20F2-EC49-4808-8728-5AFFD1F3BB71}"/>
              </a:ext>
            </a:extLst>
          </p:cNvPr>
          <p:cNvSpPr txBox="1"/>
          <p:nvPr/>
        </p:nvSpPr>
        <p:spPr>
          <a:xfrm>
            <a:off x="2428860" y="142852"/>
            <a:ext cx="39316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de entier:</a:t>
            </a:r>
          </a:p>
          <a:p>
            <a:pPr algn="ctr"/>
            <a:endParaRPr lang="fr-FR" sz="24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33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DAAC28-3C8B-4D78-8CBE-24AD1700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72816"/>
            <a:ext cx="7992887" cy="460851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Algorithme  </a:t>
            </a:r>
            <a:r>
              <a:rPr lang="fr-FR" dirty="0"/>
              <a:t>calcule réel </a:t>
            </a:r>
          </a:p>
          <a:p>
            <a:r>
              <a:rPr lang="fr-FR" dirty="0" smtClean="0"/>
              <a:t>Variable  </a:t>
            </a:r>
            <a:r>
              <a:rPr lang="fr-FR" dirty="0"/>
              <a:t>A,B,C,D</a:t>
            </a:r>
          </a:p>
          <a:p>
            <a:pPr marL="0" indent="0">
              <a:buNone/>
            </a:pPr>
            <a:r>
              <a:rPr lang="fr-FR" dirty="0"/>
              <a:t>DEBUT; </a:t>
            </a:r>
          </a:p>
          <a:p>
            <a:pPr marL="0" indent="0">
              <a:buNone/>
            </a:pPr>
            <a:r>
              <a:rPr lang="fr-FR" dirty="0"/>
              <a:t>écrire:  « donner un nombre  »</a:t>
            </a:r>
          </a:p>
          <a:p>
            <a:pPr marL="0" indent="0">
              <a:buNone/>
            </a:pPr>
            <a:r>
              <a:rPr lang="fr-FR" dirty="0"/>
              <a:t>lire: A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B </a:t>
            </a:r>
            <a:r>
              <a:rPr lang="fr-FR" dirty="0">
                <a:sym typeface="Wingdings" panose="05000000000000000000" pitchFamily="2" charset="2"/>
              </a:rPr>
              <a:t>A*A</a:t>
            </a:r>
          </a:p>
          <a:p>
            <a:pPr marL="0" indent="0">
              <a:buNone/>
            </a:pPr>
            <a:r>
              <a:rPr lang="fr-FR" dirty="0"/>
              <a:t>Ecrie: « donnée 2eme nombre »</a:t>
            </a:r>
          </a:p>
          <a:p>
            <a:pPr marL="0" indent="0">
              <a:buNone/>
            </a:pPr>
            <a:r>
              <a:rPr lang="fr-FR" dirty="0"/>
              <a:t>Lire: C</a:t>
            </a:r>
          </a:p>
          <a:p>
            <a:pPr marL="0" indent="0">
              <a:buNone/>
            </a:pPr>
            <a:r>
              <a:rPr lang="fr-FR" dirty="0"/>
              <a:t>D </a:t>
            </a:r>
            <a:r>
              <a:rPr lang="fr-FR" dirty="0" smtClean="0">
                <a:sym typeface="Wingdings" pitchFamily="2" charset="2"/>
              </a:rPr>
              <a:t>B+C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smtClean="0"/>
              <a:t>FIN.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E1B3E8-FFDA-46DD-AF87-807DED6B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260648"/>
            <a:ext cx="5990291" cy="1008112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de réel: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064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450059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/>
              <a:t>Ecrire un algorithme qui demande le nom de </a:t>
            </a:r>
            <a:r>
              <a:rPr lang="fr-FR" dirty="0" err="1"/>
              <a:t>litulisateur</a:t>
            </a:r>
            <a:r>
              <a:rPr lang="fr-FR" dirty="0"/>
              <a:t>  et affiche a l'écran.</a:t>
            </a:r>
          </a:p>
          <a:p>
            <a:pPr>
              <a:buNone/>
            </a:pPr>
            <a:r>
              <a:rPr lang="fr-FR" dirty="0" smtClean="0"/>
              <a:t>Algorithme </a:t>
            </a:r>
            <a:r>
              <a:rPr lang="fr-FR" dirty="0"/>
              <a:t>client</a:t>
            </a:r>
          </a:p>
          <a:p>
            <a:pPr>
              <a:buNone/>
            </a:pPr>
            <a:r>
              <a:rPr lang="fr-FR" dirty="0" smtClean="0"/>
              <a:t>Variables   Nom</a:t>
            </a:r>
            <a:r>
              <a:rPr lang="fr-FR" dirty="0" smtClean="0">
                <a:sym typeface="Wingdings" pitchFamily="2" charset="2"/>
              </a:rPr>
              <a:t></a:t>
            </a:r>
            <a:r>
              <a:rPr lang="fr-FR" dirty="0" smtClean="0"/>
              <a:t> «hello</a:t>
            </a:r>
            <a:r>
              <a:rPr lang="fr-FR" dirty="0" smtClean="0"/>
              <a:t>»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Début:</a:t>
            </a:r>
          </a:p>
          <a:p>
            <a:pPr>
              <a:buNone/>
            </a:pPr>
            <a:r>
              <a:rPr lang="fr-FR" dirty="0"/>
              <a:t>Écrire:(« donner votre nom »)</a:t>
            </a:r>
          </a:p>
          <a:p>
            <a:pPr>
              <a:buNone/>
            </a:pPr>
            <a:r>
              <a:rPr lang="fr-FR" dirty="0"/>
              <a:t>Lire:(Nom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</a:t>
            </a:r>
            <a:r>
              <a:rPr lang="fr-FR" dirty="0">
                <a:sym typeface="Wingdings" pitchFamily="2" charset="2"/>
              </a:rPr>
              <a:t>:(« Bonjour votre nom est »Nom)	</a:t>
            </a:r>
          </a:p>
          <a:p>
            <a:pPr>
              <a:buNone/>
            </a:pPr>
            <a:r>
              <a:rPr lang="fr-FR" dirty="0"/>
              <a:t>Fin.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fr-FR" dirty="0"/>
              <a:t>Exemple chaine de </a:t>
            </a:r>
            <a:r>
              <a:rPr lang="fr-FR" dirty="0" err="1"/>
              <a:t>caractére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150</Words>
  <Application>Microsoft Office PowerPoint</Application>
  <PresentationFormat>Affichage à l'écran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Rotonde</vt:lpstr>
      <vt:lpstr>LES TYPES DE BASE de l’algorithme</vt:lpstr>
      <vt:lpstr>Nous considérerons cinq types de base : </vt:lpstr>
      <vt:lpstr>Diapositive 3</vt:lpstr>
      <vt:lpstr>Diapositive 4</vt:lpstr>
      <vt:lpstr>Exemple de réel: </vt:lpstr>
      <vt:lpstr>Exemple chaine de caractére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 de base</dc:title>
  <dc:creator>Utilisateur Windows</dc:creator>
  <cp:lastModifiedBy>Ajbar</cp:lastModifiedBy>
  <cp:revision>17</cp:revision>
  <dcterms:created xsi:type="dcterms:W3CDTF">2019-09-21T15:39:40Z</dcterms:created>
  <dcterms:modified xsi:type="dcterms:W3CDTF">2019-09-26T19:29:04Z</dcterms:modified>
</cp:coreProperties>
</file>