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72" r:id="rId2"/>
  </p:sldMasterIdLst>
  <p:sldIdLst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63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486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86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877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193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8006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845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2629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08712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6023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03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5773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3490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1906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8755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5883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60989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4691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165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9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158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5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2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8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93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5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66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36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pPr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D563F2-A679-452A-9D34-27F4CC9F1937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1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Variable_(informatique)" TargetMode="External"/><Relationship Id="rId2" Type="http://schemas.openxmlformats.org/officeDocument/2006/relationships/hyperlink" Target="https://fr.wikipedia.org/wiki/Anglicism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r.wikipedia.org/wiki/Programmation_imp%C3%A9rat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A97392-9C90-45C5-858E-16D96827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43" y="1583809"/>
            <a:ext cx="8915400" cy="3777622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accent5">
                    <a:lumMod val="75000"/>
                  </a:schemeClr>
                </a:solidFill>
              </a:rPr>
              <a:t>Les ordres de base</a:t>
            </a:r>
          </a:p>
          <a:p>
            <a:r>
              <a:rPr lang="fr-FR" sz="5400" b="1" dirty="0">
                <a:solidFill>
                  <a:schemeClr val="accent1"/>
                </a:solidFill>
              </a:rPr>
              <a:t>       </a:t>
            </a:r>
            <a:r>
              <a:rPr lang="fr-FR" sz="4800" b="1" dirty="0" err="1">
                <a:solidFill>
                  <a:schemeClr val="accent1"/>
                </a:solidFill>
              </a:rPr>
              <a:t>Hajar</a:t>
            </a:r>
            <a:r>
              <a:rPr lang="fr-FR" sz="4800" b="1" dirty="0">
                <a:solidFill>
                  <a:schemeClr val="accent1"/>
                </a:solidFill>
              </a:rPr>
              <a:t> </a:t>
            </a:r>
            <a:r>
              <a:rPr lang="fr-FR" sz="4800" b="1" dirty="0" err="1">
                <a:solidFill>
                  <a:schemeClr val="accent1"/>
                </a:solidFill>
              </a:rPr>
              <a:t>Louali</a:t>
            </a:r>
            <a:endParaRPr lang="fr-FR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61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B809E12-4205-48B7-8A53-B77D4845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05407" y="1071364"/>
            <a:ext cx="863842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Afficher: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permet d'afficher des données à l'écran et ainsi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communiquer avec l'utilisateur.</a:t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Pour cette instruction, on doit préciser une expression qui sera évaluée avant d'être affichée.</a:t>
            </a: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797E5E9-F92E-42FE-B009-CF14924E0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97534" y="1281885"/>
            <a:ext cx="96808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600" b="1" dirty="0">
                <a:solidFill>
                  <a:schemeClr val="accent2"/>
                </a:solidFill>
              </a:rPr>
              <a:t>Lire:</a:t>
            </a:r>
            <a:r>
              <a:rPr lang="fr-FR" altLang="fr-FR" sz="2800" b="1" dirty="0">
                <a:solidFill>
                  <a:schemeClr val="accent2"/>
                </a:solidFill>
              </a:rPr>
              <a:t/>
            </a:r>
            <a:br>
              <a:rPr lang="fr-FR" altLang="fr-FR" sz="2800" b="1" dirty="0">
                <a:solidFill>
                  <a:schemeClr val="accent2"/>
                </a:solidFill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fonction 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Lire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permet de demander 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à l'utilisateur de fournir des informations,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Chaque information donnée par l'utilisateur est stockée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dans une variable (attention au type !).</a:t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Vous précisez cette variable dans les parenthèses.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38529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DBC728-FB38-4E60-903D-CB8E9831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485" y="735275"/>
            <a:ext cx="8915399" cy="1468800"/>
          </a:xfrm>
        </p:spPr>
        <p:txBody>
          <a:bodyPr/>
          <a:lstStyle/>
          <a:p>
            <a:r>
              <a:rPr lang="fr-FR" sz="6000" b="1" dirty="0">
                <a:solidFill>
                  <a:schemeClr val="accent2">
                    <a:lumMod val="50000"/>
                  </a:schemeClr>
                </a:solidFill>
              </a:rPr>
              <a:t>Affectation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525DC7B-A918-4A3D-9F03-58D31A5C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201" y="2507444"/>
            <a:ext cx="8915399" cy="2950184"/>
          </a:xfrm>
        </p:spPr>
        <p:txBody>
          <a:bodyPr>
            <a:normAutofit fontScale="85000" lnSpcReduction="10000"/>
          </a:bodyPr>
          <a:lstStyle/>
          <a:p>
            <a:r>
              <a:rPr lang="fr-FR" sz="3900" b="1" dirty="0">
                <a:solidFill>
                  <a:schemeClr val="tx1"/>
                </a:solidFill>
              </a:rPr>
              <a:t>une affectation, aussi appelée assignation par </a:t>
            </a:r>
            <a:r>
              <a:rPr lang="fr-FR" sz="3900" b="1" dirty="0">
                <a:solidFill>
                  <a:schemeClr val="tx1"/>
                </a:solidFill>
                <a:hlinkClick r:id="rId2" tooltip="Anglicism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anglicisme</a:t>
            </a:r>
            <a:r>
              <a:rPr lang="fr-FR" sz="3900" b="1" dirty="0">
                <a:solidFill>
                  <a:schemeClr val="tx1"/>
                </a:solidFill>
              </a:rPr>
              <a:t>, est une structure qui permet d'attribuer une valeur à une </a:t>
            </a:r>
            <a:r>
              <a:rPr lang="fr-FR" sz="3900" b="1" dirty="0">
                <a:solidFill>
                  <a:schemeClr val="tx1"/>
                </a:solidFill>
                <a:hlinkClick r:id="rId3" tooltip="Variable (informatique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variable</a:t>
            </a:r>
            <a:r>
              <a:rPr lang="fr-FR" sz="3900" b="1" dirty="0">
                <a:solidFill>
                  <a:schemeClr val="tx1"/>
                </a:solidFill>
              </a:rPr>
              <a:t>.</a:t>
            </a:r>
          </a:p>
          <a:p>
            <a:r>
              <a:rPr lang="fr-FR" sz="3900" b="1" dirty="0">
                <a:solidFill>
                  <a:schemeClr val="tx1"/>
                </a:solidFill>
              </a:rPr>
              <a:t>Il s'agit d'une structure particulièrement courante en </a:t>
            </a:r>
            <a:r>
              <a:rPr lang="fr-FR" sz="3900" b="1" dirty="0">
                <a:solidFill>
                  <a:schemeClr val="tx1"/>
                </a:solidFill>
                <a:hlinkClick r:id="rId4" tooltip="Programmation impérativ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programmation impérative</a:t>
            </a:r>
            <a:r>
              <a:rPr lang="fr-FR" sz="3900" b="1" dirty="0">
                <a:solidFill>
                  <a:schemeClr val="tx1"/>
                </a:solidFill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7264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EC4743-9146-4003-B78F-6CFC53489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300" y="154734"/>
            <a:ext cx="8915399" cy="160351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Condition: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EFA62FD-583A-4E1C-A266-A5B57E3BF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25235" y="1931173"/>
            <a:ext cx="76149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est une expression booléenne. L'instruction n'est exécutée que si cette l'expression booléenne est évaluée à 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VRAI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 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est évaluée à 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FAUX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aucune instruction n'est exécutée. Dans les deux cas,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programme poursuit son exécution par ce qui se trouve après le FINSI.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-Exemple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….sino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F181D7-1CC9-47AF-B402-0FA5241B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517" y="1541392"/>
            <a:ext cx="8915399" cy="816972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Les Boucles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C949282-9FEB-43FF-B404-13859E20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139" y="3072928"/>
            <a:ext cx="8915399" cy="2115297"/>
          </a:xfrm>
        </p:spPr>
        <p:txBody>
          <a:bodyPr>
            <a:normAutofit fontScale="92500" lnSpcReduction="20000"/>
          </a:bodyPr>
          <a:lstStyle/>
          <a:p>
            <a:r>
              <a:rPr lang="fr-FR" sz="3200" b="1" dirty="0"/>
              <a:t>Une boucle permet de répéter un traitement un certain nombre de fois.</a:t>
            </a:r>
          </a:p>
          <a:p>
            <a:r>
              <a:rPr lang="fr-FR" sz="3200" b="1" dirty="0"/>
              <a:t>-Exemple</a:t>
            </a:r>
          </a:p>
          <a:p>
            <a:r>
              <a:rPr lang="fr-FR" b="1" dirty="0"/>
              <a:t>Boucle "Tant que« </a:t>
            </a:r>
          </a:p>
          <a:p>
            <a:r>
              <a:rPr lang="fr-FR" b="1" dirty="0"/>
              <a:t>Boucle "Pour"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72856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118</TotalTime>
  <Words>20</Words>
  <Application>Microsoft Office PowerPoint</Application>
  <PresentationFormat>Personalizado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HDOfficeLightV0</vt:lpstr>
      <vt:lpstr>Brin</vt:lpstr>
      <vt:lpstr>Diapositiva 1</vt:lpstr>
      <vt:lpstr>Afficher:  permet d'afficher des données à l'écran et ainsi  de communiquer avec l'utilisateur.   Pour cette instruction, on doit préciser une expression qui sera évaluée avant d'être affichée. </vt:lpstr>
      <vt:lpstr>Lire: La fonction Lire permet de demander  à l'utilisateur de fournir des informations,  Chaque information donnée par l'utilisateur est stockée  dans une variable (attention au type !).   Vous précisez cette variable dans les parenthèses. </vt:lpstr>
      <vt:lpstr>Affectation:</vt:lpstr>
      <vt:lpstr>Condition:</vt:lpstr>
      <vt:lpstr>Les Boucles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Usuario</cp:lastModifiedBy>
  <cp:revision>16</cp:revision>
  <dcterms:created xsi:type="dcterms:W3CDTF">2019-09-13T10:31:27Z</dcterms:created>
  <dcterms:modified xsi:type="dcterms:W3CDTF">2019-09-20T20:59:45Z</dcterms:modified>
</cp:coreProperties>
</file>