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9403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39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61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727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02292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7966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264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397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15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4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87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32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77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0563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3136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413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ECA6-BA56-46EC-BA8C-FAFF986C36E8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4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50BD1F-C3DE-42E7-931F-A697B155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accent5"/>
                </a:solidFill>
                <a:latin typeface="Impact" panose="020B0806030902050204" pitchFamily="34" charset="0"/>
              </a:rPr>
              <a:t>Les fonctions  en langage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B298072-68EB-4003-B6FE-06440FA7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Nom: Imane Haj </a:t>
            </a:r>
            <a:r>
              <a:rPr lang="fr-FR" dirty="0" err="1"/>
              <a:t>aissa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196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3A071AB-8EA9-44AC-8031-48EF5233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Fonction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93FB1B8-E354-40E1-9EEF-87F5D1A4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759274" cy="4669535"/>
          </a:xfrm>
        </p:spPr>
        <p:txBody>
          <a:bodyPr>
            <a:normAutofit fontScale="77500" lnSpcReduction="20000"/>
          </a:bodyPr>
          <a:lstStyle/>
          <a:p>
            <a:r>
              <a:rPr lang="fr-FR" sz="4000" dirty="0"/>
              <a:t>Une fonction : un élément du programme qui réalise un traitement</a:t>
            </a:r>
            <a:br>
              <a:rPr lang="fr-FR" sz="4000" dirty="0"/>
            </a:br>
            <a:r>
              <a:rPr lang="fr-FR" sz="4000" dirty="0"/>
              <a:t>des arguments (données) en entrée et renvoie un résultat</a:t>
            </a:r>
            <a:r>
              <a:rPr lang="fr-FR" sz="4000" dirty="0" smtClean="0"/>
              <a:t>.</a:t>
            </a:r>
          </a:p>
          <a:p>
            <a:r>
              <a:rPr lang="fr-FR" sz="4000" dirty="0" smtClean="0"/>
              <a:t>Il est souhaitable, pour diverses raisons, de </a:t>
            </a:r>
            <a:r>
              <a:rPr lang="fr-FR" sz="4000" b="1" dirty="0" smtClean="0"/>
              <a:t>décomposer</a:t>
            </a:r>
            <a:r>
              <a:rPr lang="fr-FR" sz="4000" dirty="0" smtClean="0"/>
              <a:t> un problème en plusieurs sous-tâches, et de programmer ces sous-tâches comme des blocs indépendants. C'est le concept de la programmation modulaire qui utilise des sous-programmes.</a:t>
            </a:r>
            <a:endParaRPr lang="en-US" sz="4000" dirty="0" smtClean="0"/>
          </a:p>
          <a:p>
            <a:pPr>
              <a:buNone/>
            </a:pPr>
            <a:endParaRPr lang="fr-FR" sz="4000" dirty="0" smtClean="0"/>
          </a:p>
          <a:p>
            <a:endParaRPr lang="fr-FR" sz="4000" dirty="0" smtClean="0"/>
          </a:p>
          <a:p>
            <a:endParaRPr lang="fr-FR" sz="4000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996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32E9BB-3AE9-4EC6-92CA-DCB7BE4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6CEB131-98C5-4085-B084-9361A783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457"/>
            <a:ext cx="8417898" cy="2804160"/>
          </a:xfrm>
        </p:spPr>
        <p:txBody>
          <a:bodyPr>
            <a:normAutofit fontScale="85000" lnSpcReduction="20000"/>
          </a:bodyPr>
          <a:lstStyle/>
          <a:p>
            <a:r>
              <a:rPr lang="fr-FR" sz="4400" b="1" dirty="0">
                <a:solidFill>
                  <a:schemeClr val="accent5"/>
                </a:solidFill>
                <a:latin typeface="Impact" panose="020B0806030902050204" pitchFamily="34" charset="0"/>
              </a:rPr>
              <a:t>Objectif</a:t>
            </a:r>
            <a:r>
              <a:rPr lang="fr-FR" b="1" dirty="0"/>
              <a:t/>
            </a:r>
            <a:br>
              <a:rPr lang="fr-FR" b="1" dirty="0"/>
            </a:br>
            <a:r>
              <a:rPr lang="fr-FR" sz="3200" dirty="0"/>
              <a:t>Découper un programme en </a:t>
            </a:r>
            <a:r>
              <a:rPr lang="fr-FR" sz="3200" b="1" dirty="0"/>
              <a:t>petites </a:t>
            </a:r>
            <a:r>
              <a:rPr lang="fr-FR" sz="3200" dirty="0"/>
              <a:t>entités</a:t>
            </a:r>
            <a:br>
              <a:rPr lang="fr-FR" sz="3200" dirty="0"/>
            </a:br>
            <a:r>
              <a:rPr lang="fr-FR" sz="3200" dirty="0"/>
              <a:t>• indépendantes</a:t>
            </a:r>
            <a:br>
              <a:rPr lang="fr-FR" sz="3200" dirty="0"/>
            </a:br>
            <a:r>
              <a:rPr lang="fr-FR" sz="3200" dirty="0"/>
              <a:t>• réutilisables</a:t>
            </a:r>
            <a:br>
              <a:rPr lang="fr-FR" sz="3200" dirty="0"/>
            </a:br>
            <a:r>
              <a:rPr lang="fr-FR" sz="3200" dirty="0"/>
              <a:t>• plus lisibles</a:t>
            </a:r>
            <a:r>
              <a:rPr lang="fr-FR" dirty="0"/>
              <a:t/>
            </a:r>
            <a:br>
              <a:rPr lang="fr-FR" dirty="0"/>
            </a:br>
            <a:r>
              <a:rPr lang="fr-FR" sz="3200" b="1" dirty="0"/>
              <a:t/>
            </a:r>
            <a:br>
              <a:rPr lang="fr-FR" sz="3200" b="1" dirty="0"/>
            </a:b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4895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Fonction implicite</a:t>
            </a:r>
            <a:r>
              <a:rPr lang="fr-FR" dirty="0" smtClean="0"/>
              <a:t>:</a:t>
            </a:r>
            <a:endParaRPr lang="a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8929"/>
            <a:ext cx="8596668" cy="3901439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Si l'on déclare une fonction </a:t>
            </a:r>
            <a:r>
              <a:rPr lang="fr-FR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 la fonction main</a:t>
            </a:r>
            <a:r>
              <a:rPr lang="fr-FR" dirty="0" smtClean="0"/>
              <a:t>, c'est une déclaration implicite.</a:t>
            </a:r>
          </a:p>
          <a:p>
            <a:r>
              <a:rPr lang="fr-FR" sz="4000" dirty="0" smtClean="0">
                <a:solidFill>
                  <a:srgbClr val="92D050"/>
                </a:solidFill>
              </a:rPr>
              <a:t>Fonction explicite :</a:t>
            </a:r>
          </a:p>
          <a:p>
            <a:r>
              <a:rPr lang="fr-FR" dirty="0" smtClean="0"/>
              <a:t>Et inversement si l'on déclare une fonction </a:t>
            </a:r>
            <a:r>
              <a:rPr lang="fr-FR" sz="2400" b="1" u="sng" dirty="0" smtClean="0">
                <a:solidFill>
                  <a:schemeClr val="accent4"/>
                </a:solidFill>
              </a:rPr>
              <a:t>après la fonction main</a:t>
            </a:r>
            <a:r>
              <a:rPr lang="fr-FR" dirty="0" smtClean="0"/>
              <a:t>, c'est une déclaration explicite.</a:t>
            </a:r>
            <a:endParaRPr lang="ar-MA" dirty="0" smtClean="0"/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ar-M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8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Exemples</a:t>
            </a:r>
            <a:br>
              <a:rPr lang="fr-FR" dirty="0" smtClean="0"/>
            </a:br>
            <a:endParaRPr lang="ar-MA" dirty="0"/>
          </a:p>
        </p:txBody>
      </p:sp>
      <p:pic>
        <p:nvPicPr>
          <p:cNvPr id="7" name="Espace réservé du contenu 6" descr="2019-09-30_2359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4" y="1426464"/>
            <a:ext cx="8290560" cy="3617699"/>
          </a:xfrm>
        </p:spPr>
      </p:pic>
      <p:sp>
        <p:nvSpPr>
          <p:cNvPr id="8" name="Rectangle 7"/>
          <p:cNvSpPr/>
          <p:nvPr/>
        </p:nvSpPr>
        <p:spPr>
          <a:xfrm>
            <a:off x="1048512" y="5108448"/>
            <a:ext cx="8766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Ici, carre() est déclarée implicitement puisque tu ne donnes pas la signature de la fonction avant de donner son corps (</a:t>
            </a:r>
            <a:r>
              <a:rPr lang="fr-FR" dirty="0" err="1" smtClean="0"/>
              <a:t>ie</a:t>
            </a:r>
            <a:r>
              <a:rPr lang="fr-FR" dirty="0" smtClean="0"/>
              <a:t>: tu fais les deux en même temps).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fonction carre2 est déclarée explicitement (tu donnes sa signature) et ensuite définie après le main.</a:t>
            </a:r>
            <a:endParaRPr lang="ar-M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sans  return et avec </a:t>
            </a:r>
            <a:r>
              <a:rPr lang="fr-FR" smtClean="0"/>
              <a:t>paramétre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19" y="2319883"/>
            <a:ext cx="7344800" cy="3562847"/>
          </a:xfrm>
        </p:spPr>
      </p:pic>
    </p:spTree>
    <p:extLst>
      <p:ext uri="{BB962C8B-B14F-4D97-AF65-F5344CB8AC3E}">
        <p14:creationId xmlns="" xmlns:p14="http://schemas.microsoft.com/office/powerpoint/2010/main" val="3359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MA"/>
          </a:p>
        </p:txBody>
      </p:sp>
      <p:pic>
        <p:nvPicPr>
          <p:cNvPr id="6" name="Espace réservé du contenu 5" descr="2019-10-03_0052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9664"/>
            <a:ext cx="8596312" cy="33032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return et </a:t>
            </a:r>
            <a:r>
              <a:rPr lang="fr-FR" dirty="0" err="1" smtClean="0"/>
              <a:t>paramétre</a:t>
            </a:r>
            <a:endParaRPr lang="ar-MA" dirty="0"/>
          </a:p>
        </p:txBody>
      </p:sp>
      <p:pic>
        <p:nvPicPr>
          <p:cNvPr id="4" name="Espace réservé du contenu 3" descr="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9664"/>
            <a:ext cx="8596312" cy="33032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108</Words>
  <Application>Microsoft Office PowerPoint</Application>
  <PresentationFormat>Personnalisé</PresentationFormat>
  <Paragraphs>27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Facette</vt:lpstr>
      <vt:lpstr>Les fonctions  en langage c</vt:lpstr>
      <vt:lpstr>Fonction </vt:lpstr>
      <vt:lpstr>Objectif de fonction</vt:lpstr>
      <vt:lpstr>Fonction implicite:</vt:lpstr>
      <vt:lpstr>Exemples </vt:lpstr>
      <vt:lpstr>Fonction sans  return et avec paramétre</vt:lpstr>
      <vt:lpstr>Diapositive 7</vt:lpstr>
      <vt:lpstr>Fonction return et paramétre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</dc:title>
  <dc:creator>Stagiaire</dc:creator>
  <cp:lastModifiedBy>achraf</cp:lastModifiedBy>
  <cp:revision>9</cp:revision>
  <dcterms:created xsi:type="dcterms:W3CDTF">2019-09-30T08:32:30Z</dcterms:created>
  <dcterms:modified xsi:type="dcterms:W3CDTF">2019-10-03T10:40:45Z</dcterms:modified>
</cp:coreProperties>
</file>