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239F7-D456-48D5-84DF-DF232955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429" y="2070259"/>
            <a:ext cx="9894571" cy="133334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Impact" panose="020B0806030902050204" pitchFamily="34" charset="0"/>
              </a:rPr>
              <a:t>Les fonctions  en langage 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4FFFF3-51B5-4A4E-AD52-E7BE103E1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429" y="3718560"/>
            <a:ext cx="3345816" cy="58420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Nome </a:t>
            </a:r>
            <a:r>
              <a:rPr lang="fr-FR" b="1" dirty="0"/>
              <a:t>: </a:t>
            </a:r>
            <a:r>
              <a:rPr lang="fr-F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yasine</a:t>
            </a:r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laz</a:t>
            </a:r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aar</a:t>
            </a:r>
            <a:endParaRPr lang="fr-FR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B0798-61EC-4BC7-BA81-F6DBAC63D430}"/>
              </a:ext>
            </a:extLst>
          </p:cNvPr>
          <p:cNvSpPr/>
          <p:nvPr/>
        </p:nvSpPr>
        <p:spPr>
          <a:xfrm>
            <a:off x="4730882" y="3244334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5"/>
                </a:solidFill>
                <a:latin typeface="Impact" panose="020B0806030902050204" pitchFamily="34" charset="0"/>
              </a:rPr>
              <a:t>Les fonctions  en langage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1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FEE07-9BBD-4BA5-A67B-128F593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Objectif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3BE6E-992D-4A61-A8A3-32D550C9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3600" dirty="0">
                <a:latin typeface="Impact" panose="020B0806030902050204" pitchFamily="34" charset="0"/>
              </a:rPr>
              <a:t>Objectif</a:t>
            </a:r>
            <a:br>
              <a:rPr lang="fr-FR" b="1" dirty="0"/>
            </a:br>
            <a:r>
              <a:rPr lang="fr-FR" sz="4300" b="1" dirty="0">
                <a:solidFill>
                  <a:srgbClr val="FF0000"/>
                </a:solidFill>
              </a:rPr>
              <a:t>Découper un programme en petites entités</a:t>
            </a:r>
            <a:br>
              <a:rPr lang="fr-FR" sz="4300" b="1" dirty="0">
                <a:solidFill>
                  <a:srgbClr val="FF0000"/>
                </a:solidFill>
              </a:rPr>
            </a:br>
            <a:r>
              <a:rPr lang="fr-FR" sz="4300" b="1" dirty="0">
                <a:solidFill>
                  <a:srgbClr val="FF0000"/>
                </a:solidFill>
              </a:rPr>
              <a:t>• indépendantes</a:t>
            </a:r>
            <a:br>
              <a:rPr lang="fr-FR" sz="4300" b="1" dirty="0">
                <a:solidFill>
                  <a:srgbClr val="FF0000"/>
                </a:solidFill>
              </a:rPr>
            </a:br>
            <a:r>
              <a:rPr lang="fr-FR" sz="4300" b="1" dirty="0">
                <a:solidFill>
                  <a:srgbClr val="FF0000"/>
                </a:solidFill>
              </a:rPr>
              <a:t>• réutilisables</a:t>
            </a:r>
            <a:br>
              <a:rPr lang="fr-FR" sz="4300" b="1" dirty="0">
                <a:solidFill>
                  <a:srgbClr val="FF0000"/>
                </a:solidFill>
              </a:rPr>
            </a:br>
            <a:r>
              <a:rPr lang="fr-FR" sz="4300" b="1" dirty="0">
                <a:solidFill>
                  <a:srgbClr val="FF0000"/>
                </a:solidFill>
              </a:rPr>
              <a:t>• plus lisibles</a:t>
            </a:r>
            <a:br>
              <a:rPr lang="fr-FR" sz="4300" b="1" dirty="0">
                <a:solidFill>
                  <a:srgbClr val="FF0000"/>
                </a:solidFill>
              </a:rPr>
            </a:br>
            <a:endParaRPr lang="fr-FR" sz="4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4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6AAB1-83BB-4C66-94E6-132DFB90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La définition de 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129D8-C810-49C1-98DB-C3B8D89C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Fonctions dans un programme C </a:t>
            </a:r>
          </a:p>
          <a:p>
            <a:pPr marL="4572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• Une fonction : un élément du programme qui réalise un traitement des arguments (données) en entrée et renvoie un résultat.</a:t>
            </a:r>
          </a:p>
          <a:p>
            <a:pPr marL="45720" indent="0">
              <a:buNone/>
            </a:pPr>
            <a:r>
              <a:rPr lang="fr-FR" sz="3200" dirty="0">
                <a:solidFill>
                  <a:srgbClr val="FF0000"/>
                </a:solidFill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2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362E5-56A1-4D1C-A0D2-9A7A50E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Fonction implicite: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C36E9-C892-40D9-881D-DBBA04E7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4600" dirty="0">
                <a:solidFill>
                  <a:srgbClr val="FF0000"/>
                </a:solidFill>
              </a:rPr>
              <a:t>Si l'on déclare une fonction </a:t>
            </a:r>
            <a:r>
              <a:rPr lang="fr-FR" sz="4600" b="1" u="sng" dirty="0"/>
              <a:t>avant la fonction main</a:t>
            </a:r>
            <a:r>
              <a:rPr lang="fr-FR" sz="4600" dirty="0"/>
              <a:t>, </a:t>
            </a:r>
            <a:r>
              <a:rPr lang="fr-FR" sz="4600" dirty="0">
                <a:solidFill>
                  <a:srgbClr val="FF0000"/>
                </a:solidFill>
              </a:rPr>
              <a:t>c'est</a:t>
            </a:r>
            <a:r>
              <a:rPr lang="fr-FR" sz="4600" dirty="0"/>
              <a:t> </a:t>
            </a:r>
            <a:r>
              <a:rPr lang="fr-FR" sz="4600" dirty="0">
                <a:solidFill>
                  <a:srgbClr val="FF0000"/>
                </a:solidFill>
              </a:rPr>
              <a:t>une déclaration implicite.</a:t>
            </a:r>
          </a:p>
          <a:p>
            <a:r>
              <a:rPr lang="fr-FR" sz="8600" dirty="0">
                <a:solidFill>
                  <a:schemeClr val="bg1"/>
                </a:solidFill>
              </a:rPr>
              <a:t>Fonction explicite :</a:t>
            </a:r>
          </a:p>
          <a:p>
            <a:r>
              <a:rPr lang="fr-FR" sz="4600" dirty="0">
                <a:solidFill>
                  <a:srgbClr val="FF0000"/>
                </a:solidFill>
              </a:rPr>
              <a:t>Et inversement si l'on déclare une fonction</a:t>
            </a:r>
            <a:r>
              <a:rPr lang="fr-FR" sz="4600" dirty="0"/>
              <a:t> </a:t>
            </a:r>
            <a:r>
              <a:rPr lang="fr-FR" sz="4600" b="1" u="sng" dirty="0"/>
              <a:t>après la fonction main</a:t>
            </a:r>
            <a:r>
              <a:rPr lang="fr-FR" sz="4600" dirty="0"/>
              <a:t>, </a:t>
            </a:r>
            <a:r>
              <a:rPr lang="fr-FR" sz="4600" dirty="0">
                <a:solidFill>
                  <a:srgbClr val="FF0000"/>
                </a:solidFill>
              </a:rPr>
              <a:t>c'est une déclaration explicite.</a:t>
            </a:r>
            <a:endParaRPr lang="ar-MA" sz="4600" dirty="0">
              <a:solidFill>
                <a:srgbClr val="FF0000"/>
              </a:solidFill>
            </a:endParaRPr>
          </a:p>
          <a:p>
            <a:pPr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600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92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Impact</vt:lpstr>
      <vt:lpstr>Tw Cen MT</vt:lpstr>
      <vt:lpstr>Circuit</vt:lpstr>
      <vt:lpstr>Les fonctions  en langage c</vt:lpstr>
      <vt:lpstr>Objectif de fonction</vt:lpstr>
      <vt:lpstr>La définition de la fonction</vt:lpstr>
      <vt:lpstr>Fonction implicite: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fonctions  en langage c</dc:title>
  <dc:creator>Stagiaire</dc:creator>
  <cp:lastModifiedBy>Stagiaire</cp:lastModifiedBy>
  <cp:revision>3</cp:revision>
  <dcterms:created xsi:type="dcterms:W3CDTF">2019-10-03T12:26:20Z</dcterms:created>
  <dcterms:modified xsi:type="dcterms:W3CDTF">2019-10-03T12:51:18Z</dcterms:modified>
</cp:coreProperties>
</file>