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0" r:id="rId4"/>
    <p:sldId id="261" r:id="rId5"/>
    <p:sldId id="257" r:id="rId6"/>
    <p:sldId id="262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04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05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22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85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8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6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0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21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6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D0DAA2-7B34-4054-8E40-1C122872E17D}" type="datetimeFigureOut">
              <a:rPr lang="fr-FR" smtClean="0"/>
              <a:t>03/10/2019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1D696D-088F-4790-8359-DE0C0936084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Presentation des tableaux: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es-419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definition.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Les pointeurs.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s-419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haine de caracteres.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s-419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xemple simple de tableaux.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32240" y="5589240"/>
            <a:ext cx="1656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Mouad Ajbar</a:t>
            </a:r>
          </a:p>
          <a:p>
            <a:r>
              <a:rPr lang="es-41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 4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245715"/>
            <a:ext cx="7772400" cy="1470025"/>
          </a:xfrm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chemeClr val="tx2"/>
                </a:solidFill>
              </a:rPr>
              <a:t>La définition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2276872"/>
            <a:ext cx="7704856" cy="36004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les tableaux, permettent de stocker plusieurs données de même type</a:t>
            </a:r>
          </a:p>
          <a:p>
            <a:r>
              <a:rPr lang="fr-FR" dirty="0">
                <a:solidFill>
                  <a:schemeClr val="tx1"/>
                </a:solidFill>
              </a:rPr>
              <a:t>. Il suffit donc de rajouter entre crochets le nombre de cases que vous voulez mettre dans votre tableau. Il n'y a pas de limite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660232" y="5553236"/>
            <a:ext cx="2016224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419" dirty="0" smtClean="0"/>
              <a:t>Mouad Ajbar</a:t>
            </a:r>
          </a:p>
          <a:p>
            <a:r>
              <a:rPr lang="es-419" dirty="0" smtClean="0"/>
              <a:t>Groupe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679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E1FC379-A57C-44B6-936A-11D289C0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solidFill>
                  <a:schemeClr val="tx2"/>
                </a:solidFill>
              </a:rPr>
              <a:t>Les Pointeurs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9710540-E5A8-4D9E-AA8B-FD1A32BE3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fr-FR" sz="3300" b="1" dirty="0"/>
              <a:t/>
            </a:r>
            <a:br>
              <a:rPr lang="fr-FR" sz="3300" b="1" dirty="0"/>
            </a:br>
            <a:r>
              <a:rPr lang="fr-FR" sz="3300" dirty="0"/>
              <a:t>Un pointeur est une variable contenant l'adresse d'une autre variable d'un type donné. </a:t>
            </a:r>
            <a:r>
              <a:rPr lang="fr-FR" sz="3300"/>
              <a:t>Cette notion, </a:t>
            </a:r>
            <a:r>
              <a:rPr lang="fr-FR" sz="3300" dirty="0"/>
              <a:t>s'agit d'une technique de programmation très puissante, permettant de définir des structures</a:t>
            </a:r>
            <a:br>
              <a:rPr lang="fr-FR" sz="3300" dirty="0"/>
            </a:br>
            <a:r>
              <a:rPr lang="fr-FR" sz="3300" dirty="0"/>
              <a:t>dynamiques, c'est-à-dire qui évoluent au cours du temps (par opposition aux tableaux par exemple qui sont des</a:t>
            </a:r>
            <a:br>
              <a:rPr lang="fr-FR" sz="3300" dirty="0"/>
            </a:br>
            <a:r>
              <a:rPr lang="fr-FR" sz="3300" dirty="0"/>
              <a:t>structures de données statiques, dont la taille est figée à la définition)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62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1CC2D63-4107-414E-ACA6-5A6AFCC4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chemeClr val="tx2"/>
                </a:solidFill>
              </a:rPr>
              <a:t>Chaine de caractères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24E7A16B-7729-4917-946E-D722402E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Dans un programme informatique, les chaînes de caractères</a:t>
            </a:r>
            <a:br>
              <a:rPr lang="fr-FR" sz="2400" dirty="0"/>
            </a:br>
            <a:r>
              <a:rPr lang="fr-FR" sz="2400" dirty="0"/>
              <a:t>servent à stocker les informations non numériques comme</a:t>
            </a:r>
            <a:br>
              <a:rPr lang="fr-FR" sz="2400" dirty="0"/>
            </a:br>
            <a:r>
              <a:rPr lang="fr-FR" sz="2400" dirty="0"/>
              <a:t>par exemple une liste de nom de personne ou des adresses </a:t>
            </a:r>
            <a:br>
              <a:rPr lang="fr-FR" sz="2400" dirty="0"/>
            </a:br>
            <a:r>
              <a:rPr lang="fr-FR" sz="2400" dirty="0"/>
              <a:t>Il n'existe pas de type spécial </a:t>
            </a:r>
            <a:r>
              <a:rPr lang="fr-FR" sz="2400" i="1" dirty="0"/>
              <a:t>chaîne </a:t>
            </a:r>
            <a:r>
              <a:rPr lang="fr-FR" sz="2400" dirty="0"/>
              <a:t>ou </a:t>
            </a:r>
            <a:r>
              <a:rPr lang="fr-FR" sz="2400" i="1" dirty="0"/>
              <a:t>string </a:t>
            </a:r>
            <a:r>
              <a:rPr lang="fr-FR" sz="2400" dirty="0"/>
              <a:t>en C. </a:t>
            </a:r>
            <a:r>
              <a:rPr lang="fr-FR" sz="2400" b="1" dirty="0"/>
              <a:t>Une</a:t>
            </a:r>
            <a:br>
              <a:rPr lang="fr-FR" sz="2400" b="1" dirty="0"/>
            </a:br>
            <a:r>
              <a:rPr lang="fr-FR" sz="2400" b="1" dirty="0"/>
              <a:t>chaîne de caractères est traitée comme un tableau à</a:t>
            </a:r>
            <a:br>
              <a:rPr lang="fr-FR" sz="2400" b="1" dirty="0"/>
            </a:br>
            <a:r>
              <a:rPr lang="fr-FR" sz="2400" b="1" dirty="0"/>
              <a:t>une dimension de caractères (vecteur de caractères). </a:t>
            </a:r>
            <a:r>
              <a:rPr lang="fr-FR" sz="2400" dirty="0"/>
              <a:t>Il</a:t>
            </a:r>
            <a:br>
              <a:rPr lang="fr-FR" sz="2400" dirty="0"/>
            </a:br>
            <a:r>
              <a:rPr lang="fr-FR" sz="2400" dirty="0"/>
              <a:t>existe quand même des notations particulières et une</a:t>
            </a:r>
            <a:br>
              <a:rPr lang="fr-FR" sz="2400" dirty="0"/>
            </a:br>
            <a:r>
              <a:rPr lang="fr-FR" sz="2400" dirty="0"/>
              <a:t>bonne quantité de fonctions spéciales pour le traitement de</a:t>
            </a:r>
            <a:br>
              <a:rPr lang="fr-FR" sz="2400" dirty="0"/>
            </a:br>
            <a:r>
              <a:rPr lang="fr-FR" sz="2400" dirty="0"/>
              <a:t>tableaux de caractères. </a:t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5905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solidFill>
                  <a:schemeClr val="tx2"/>
                </a:solidFill>
              </a:rPr>
              <a:t>Les indices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0060" y="1772816"/>
            <a:ext cx="8229600" cy="4205064"/>
          </a:xfrm>
        </p:spPr>
        <p:txBody>
          <a:bodyPr>
            <a:noAutofit/>
          </a:bodyPr>
          <a:lstStyle/>
          <a:p>
            <a:r>
              <a:rPr lang="fr-FR" sz="2400" b="1" dirty="0"/>
              <a:t>Accéder aux éléments</a:t>
            </a:r>
          </a:p>
          <a:p>
            <a:r>
              <a:rPr lang="fr-FR" sz="2400" dirty="0"/>
              <a:t>Pour accéder à un élément du tableau, le nom que l'on a donné à celui-ci ne suffit pas car il comporte plusieurs éléments. Ainsi, on définit un nombre appelé </a:t>
            </a:r>
            <a:r>
              <a:rPr lang="fr-FR" sz="2400" b="1" dirty="0"/>
              <a:t>indice</a:t>
            </a:r>
            <a:r>
              <a:rPr lang="fr-FR" sz="2400" dirty="0"/>
              <a:t> (en anglais </a:t>
            </a:r>
            <a:r>
              <a:rPr lang="fr-FR" sz="2400" i="1" dirty="0"/>
              <a:t>index</a:t>
            </a:r>
            <a:r>
              <a:rPr lang="fr-FR" sz="2400" dirty="0"/>
              <a:t>) qui, combiné avec le nom du tableau, permet de décrire exactement chaque élément.</a:t>
            </a:r>
          </a:p>
          <a:p>
            <a:r>
              <a:rPr lang="fr-FR" sz="2400" dirty="0"/>
              <a:t>Pour accéder à un élément du tableau, il suffit donc de donner le nom du tableau, suivi de l'indice de l'élément entre crochets :</a:t>
            </a:r>
          </a:p>
          <a:p>
            <a:r>
              <a:rPr lang="fr-FR" sz="2400" dirty="0" err="1"/>
              <a:t>Nom_du_tableau</a:t>
            </a:r>
            <a:r>
              <a:rPr lang="fr-FR" sz="2400" dirty="0"/>
              <a:t> [</a:t>
            </a:r>
            <a:r>
              <a:rPr lang="fr-FR" sz="2400" i="1" dirty="0"/>
              <a:t>indice</a:t>
            </a:r>
            <a:r>
              <a:rPr lang="fr-FR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413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5E2CAF2-BCAD-4BC5-A4A3-60E0BEE6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chemeClr val="tx2"/>
                </a:solidFill>
              </a:rPr>
              <a:t>Exemple simple de tableaux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="" xmlns:a16="http://schemas.microsoft.com/office/drawing/2014/main" id="{43DB8C12-1CC0-4DBA-9FFF-1F617A161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9090844" cy="2670287"/>
          </a:xfrm>
        </p:spPr>
      </p:pic>
    </p:spTree>
    <p:extLst>
      <p:ext uri="{BB962C8B-B14F-4D97-AF65-F5344CB8AC3E}">
        <p14:creationId xmlns:p14="http://schemas.microsoft.com/office/powerpoint/2010/main" val="327146625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125</Words>
  <Application>Microsoft Office PowerPoint</Application>
  <PresentationFormat>Affichage à l'écran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Rétrospective</vt:lpstr>
      <vt:lpstr>Presentation des tableaux:</vt:lpstr>
      <vt:lpstr>La définition </vt:lpstr>
      <vt:lpstr>Les Pointeurs</vt:lpstr>
      <vt:lpstr>Chaine de caractères</vt:lpstr>
      <vt:lpstr>Les indices :</vt:lpstr>
      <vt:lpstr>Exemple simple de tableaux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définition</dc:title>
  <dc:creator>Utilisateur Windows</dc:creator>
  <cp:lastModifiedBy>Utilisateur Windows</cp:lastModifiedBy>
  <cp:revision>13</cp:revision>
  <dcterms:created xsi:type="dcterms:W3CDTF">2019-09-30T09:07:13Z</dcterms:created>
  <dcterms:modified xsi:type="dcterms:W3CDTF">2019-10-03T13:31:32Z</dcterms:modified>
</cp:coreProperties>
</file>