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11BF-1C44-4273-BF8B-CA61DB28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902" y="1140"/>
            <a:ext cx="8637073" cy="2541431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description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1F6DBE-25CD-4482-8A88-7828A7E5D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206425"/>
            <a:ext cx="8637072" cy="977621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Le développeur multimédia développer des programmes et des sites web pour utilise par les clients </a:t>
            </a:r>
          </a:p>
        </p:txBody>
      </p:sp>
    </p:spTree>
    <p:extLst>
      <p:ext uri="{BB962C8B-B14F-4D97-AF65-F5344CB8AC3E}">
        <p14:creationId xmlns:p14="http://schemas.microsoft.com/office/powerpoint/2010/main" val="329561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CB36C-A5D1-4F10-AB8C-2BFF1DE4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240" y="190063"/>
            <a:ext cx="8637073" cy="2541431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Missions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B52B16-D2DB-47D5-8213-1CEC2F7AC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240" y="4184597"/>
            <a:ext cx="8637072" cy="977621"/>
          </a:xfrm>
        </p:spPr>
        <p:txBody>
          <a:bodyPr/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dirty="0"/>
              <a:t>Analyse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fr-FR" dirty="0"/>
              <a:t>La maintenance </a:t>
            </a:r>
          </a:p>
        </p:txBody>
      </p:sp>
    </p:spTree>
    <p:extLst>
      <p:ext uri="{BB962C8B-B14F-4D97-AF65-F5344CB8AC3E}">
        <p14:creationId xmlns:p14="http://schemas.microsoft.com/office/powerpoint/2010/main" val="258853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86230-020A-4554-9B64-6D0E4EAC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996" y="579232"/>
            <a:ext cx="9603275" cy="1049235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2">
                    <a:lumMod val="25000"/>
                  </a:schemeClr>
                </a:solidFill>
              </a:rPr>
              <a:t>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FEAF9-EE4F-4519-B7E7-78868F14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640" y="2602868"/>
            <a:ext cx="9603275" cy="3450613"/>
          </a:xfrm>
        </p:spPr>
        <p:txBody>
          <a:bodyPr/>
          <a:lstStyle/>
          <a:p>
            <a:r>
              <a:rPr lang="fr-FR" dirty="0"/>
              <a:t>Connaitre des concepts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0733698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A61B1-1FA7-4957-B192-F32E5B8A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7310" y="-787963"/>
            <a:ext cx="8637073" cy="2541431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qualité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CEEC8A-7F96-48B5-9CBD-75D4AB22A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Capable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Curiosité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La patience </a:t>
            </a:r>
          </a:p>
        </p:txBody>
      </p:sp>
    </p:spTree>
    <p:extLst>
      <p:ext uri="{BB962C8B-B14F-4D97-AF65-F5344CB8AC3E}">
        <p14:creationId xmlns:p14="http://schemas.microsoft.com/office/powerpoint/2010/main" val="27414252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31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Galerie</vt:lpstr>
      <vt:lpstr>description</vt:lpstr>
      <vt:lpstr>Missions</vt:lpstr>
      <vt:lpstr>compétences</vt:lpstr>
      <vt:lpstr>qualité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</dc:title>
  <dc:creator>Stagiaire</dc:creator>
  <cp:lastModifiedBy>Stagiaire</cp:lastModifiedBy>
  <cp:revision>2</cp:revision>
  <dcterms:created xsi:type="dcterms:W3CDTF">2019-09-10T16:26:38Z</dcterms:created>
  <dcterms:modified xsi:type="dcterms:W3CDTF">2019-09-10T16:40:26Z</dcterms:modified>
</cp:coreProperties>
</file>