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1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17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27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80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4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026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71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4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14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2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75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2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1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9968-A422-4F96-8E13-7E0E8574BCD0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9CA4B4-4D83-4D27-93F3-8742FFC94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46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Type de bas </a:t>
            </a:r>
            <a:r>
              <a:rPr lang="fr-M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d’algorithme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/>
              <a:t>Nom:Chaarou</a:t>
            </a:r>
          </a:p>
          <a:p>
            <a:r>
              <a:rPr lang="fr-MA" dirty="0"/>
              <a:t>Prénom:Ahmed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Definition de variable: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dobe Caslon Pro Bold" panose="0205070206050A020403" pitchFamily="18" charset="0"/>
              </a:rPr>
              <a:t>les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variables</a:t>
            </a:r>
            <a:r>
              <a:rPr lang="fr-FR" dirty="0">
                <a:latin typeface="Adobe Caslon Pro Bold" panose="0205070206050A020403" pitchFamily="18" charset="0"/>
              </a:rPr>
              <a:t> permettent d'associer un nom à une valeur, celle-ci pouvant évoluer au cours du programme (d'où le nom de variable). Une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variable</a:t>
            </a:r>
            <a:r>
              <a:rPr lang="fr-FR" dirty="0">
                <a:latin typeface="Adobe Caslon Pro Bold" panose="0205070206050A020403" pitchFamily="18" charset="0"/>
              </a:rPr>
              <a:t> est l'association d'une étiquette et d'une boîte pouvant contenir une donnée.</a:t>
            </a:r>
          </a:p>
        </p:txBody>
      </p:sp>
    </p:spTree>
    <p:extLst>
      <p:ext uri="{BB962C8B-B14F-4D97-AF65-F5344CB8AC3E}">
        <p14:creationId xmlns:p14="http://schemas.microsoft.com/office/powerpoint/2010/main" val="42333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type de base de l’algorithme:</a:t>
            </a: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 Entier </a:t>
            </a:r>
            <a:r>
              <a:rPr lang="fr-FR" dirty="0">
                <a:latin typeface="Adobe Caslon Pro Bold" panose="0205070206050A020403" pitchFamily="18" charset="0"/>
              </a:rPr>
              <a:t>: pour manipuler les nombres entiers positifs ou négatifs. Par exemple : 5, -15, etc.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 Réel </a:t>
            </a:r>
            <a:r>
              <a:rPr lang="fr-FR" dirty="0">
                <a:latin typeface="Adobe Caslon Pro Bold" panose="0205070206050A020403" pitchFamily="18" charset="0"/>
              </a:rPr>
              <a:t>: pour manipuler les nombres à virgule. Par exemple : 3.14, -15.5, etc. 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 Caractère </a:t>
            </a:r>
            <a:r>
              <a:rPr lang="fr-FR" dirty="0">
                <a:latin typeface="Adobe Caslon Pro Bold" panose="0205070206050A020403" pitchFamily="18" charset="0"/>
              </a:rPr>
              <a:t>: pour manipuler des caractères alphabétiques et numériques. Par exemple : 'a', 'A', 'z', ' ?', '1', '2' etc. 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 Chaîne </a:t>
            </a:r>
            <a:r>
              <a:rPr lang="fr-FR" dirty="0">
                <a:latin typeface="Adobe Caslon Pro Bold" panose="0205070206050A020403" pitchFamily="18" charset="0"/>
              </a:rPr>
              <a:t>: pour manipuler des chaînes de caractères permettant de représenter des mots ou des phrases. Par exemple : "bonjour, Monsieur" 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 Booléen </a:t>
            </a:r>
            <a:r>
              <a:rPr lang="fr-FR" dirty="0">
                <a:latin typeface="Adobe Caslon Pro Bold" panose="0205070206050A020403" pitchFamily="18" charset="0"/>
              </a:rPr>
              <a:t>: pour les expressions logiques. Il n'y a que deux valeurs booléennes : vrai et faux.</a:t>
            </a:r>
          </a:p>
        </p:txBody>
      </p:sp>
    </p:spTree>
    <p:extLst>
      <p:ext uri="{BB962C8B-B14F-4D97-AF65-F5344CB8AC3E}">
        <p14:creationId xmlns:p14="http://schemas.microsoft.com/office/powerpoint/2010/main" val="175981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0890" y="245165"/>
            <a:ext cx="8911687" cy="1280890"/>
          </a:xfrm>
        </p:spPr>
        <p:txBody>
          <a:bodyPr/>
          <a:lstStyle/>
          <a:p>
            <a:r>
              <a:rPr lang="fr-MA" u="sng" dirty="0"/>
              <a:t>Les exemples: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9287" y="1060173"/>
            <a:ext cx="8746435" cy="54068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MA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MA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Entier: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       Algorithme: exemple de entier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                        variable:    age: entier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   Début: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                      age            50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  Fin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</a:t>
            </a:r>
          </a:p>
          <a:p>
            <a:pPr>
              <a:buFont typeface="Wingdings" panose="05000000000000000000" pitchFamily="2" charset="2"/>
              <a:buChar char="v"/>
            </a:pPr>
            <a:endParaRPr lang="fr-MA" dirty="0">
              <a:solidFill>
                <a:schemeClr val="tx1">
                  <a:lumMod val="95000"/>
                  <a:lumOff val="5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MA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Réel: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   Algorithme : calcule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     variable : A,B: Réel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Début:</a:t>
            </a:r>
          </a:p>
          <a:p>
            <a:pPr marL="0" indent="0">
              <a:buNone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          B       A+A       </a:t>
            </a:r>
            <a:endParaRPr lang="fr-MA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fr-MA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Fin</a:t>
            </a:r>
            <a:r>
              <a:rPr lang="fr-MA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BC3D91-B6C9-497F-ACF2-BEC9BAA3AC00}"/>
              </a:ext>
            </a:extLst>
          </p:cNvPr>
          <p:cNvCxnSpPr>
            <a:cxnSpLocks/>
          </p:cNvCxnSpPr>
          <p:nvPr/>
        </p:nvCxnSpPr>
        <p:spPr>
          <a:xfrm flipH="1" flipV="1">
            <a:off x="3273288" y="2981739"/>
            <a:ext cx="450573" cy="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506A37F-F652-4DA5-9A0A-C71FD0695430}"/>
              </a:ext>
            </a:extLst>
          </p:cNvPr>
          <p:cNvCxnSpPr>
            <a:cxnSpLocks/>
          </p:cNvCxnSpPr>
          <p:nvPr/>
        </p:nvCxnSpPr>
        <p:spPr>
          <a:xfrm flipH="1" flipV="1">
            <a:off x="2822715" y="5857461"/>
            <a:ext cx="450573" cy="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6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808383"/>
            <a:ext cx="8915400" cy="5102839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Chaine de caractére: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Algorithme: exemple caractére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Début:                   variable : nom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                    Nom: chaine de caractére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anose="0205070206050A020403" pitchFamily="18" charset="0"/>
              </a:rPr>
              <a:t>fin.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5484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248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Adobe Gothic Std B</vt:lpstr>
      <vt:lpstr>Adobe Caslon Pro Bold</vt:lpstr>
      <vt:lpstr>Arial</vt:lpstr>
      <vt:lpstr>Arial Black</vt:lpstr>
      <vt:lpstr>Century Gothic</vt:lpstr>
      <vt:lpstr>Wingdings</vt:lpstr>
      <vt:lpstr>Wingdings 3</vt:lpstr>
      <vt:lpstr>Brin</vt:lpstr>
      <vt:lpstr>Type de bas d’algorithme</vt:lpstr>
      <vt:lpstr>Definition de variable:</vt:lpstr>
      <vt:lpstr>Les type de base de l’algorithme:</vt:lpstr>
      <vt:lpstr>Les exemples: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de bas d’algorithme</dc:title>
  <dc:creator>ahmed chaarou</dc:creator>
  <cp:lastModifiedBy>Stagiaire</cp:lastModifiedBy>
  <cp:revision>8</cp:revision>
  <dcterms:created xsi:type="dcterms:W3CDTF">2019-09-22T15:58:15Z</dcterms:created>
  <dcterms:modified xsi:type="dcterms:W3CDTF">2019-06-03T09:05:10Z</dcterms:modified>
</cp:coreProperties>
</file>