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4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25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29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763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50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41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42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51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767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99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76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1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3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28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402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60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42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84C635-A1F5-4B42-8AA4-33A226DA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60" y="1275237"/>
            <a:ext cx="10877175" cy="1948069"/>
          </a:xfrm>
        </p:spPr>
        <p:txBody>
          <a:bodyPr/>
          <a:lstStyle/>
          <a:p>
            <a:r>
              <a:rPr lang="fr-FR" dirty="0"/>
              <a:t>Les Type de base de l’algorithme</a:t>
            </a:r>
          </a:p>
        </p:txBody>
      </p:sp>
    </p:spTree>
    <p:extLst>
      <p:ext uri="{BB962C8B-B14F-4D97-AF65-F5344CB8AC3E}">
        <p14:creationId xmlns="" xmlns:p14="http://schemas.microsoft.com/office/powerpoint/2010/main" val="326024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47019D-02C1-43F6-B6BE-4C08E27B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0" y="998884"/>
            <a:ext cx="10353762" cy="1257300"/>
          </a:xfrm>
        </p:spPr>
        <p:txBody>
          <a:bodyPr/>
          <a:lstStyle/>
          <a:p>
            <a:r>
              <a:rPr lang="fr-FR" dirty="0"/>
              <a:t>Les types de données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5A8AB2-D088-4FB9-94DA-13EEE7C9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79" y="2508069"/>
            <a:ext cx="10353762" cy="4187605"/>
          </a:xfrm>
        </p:spPr>
        <p:txBody>
          <a:bodyPr/>
          <a:lstStyle/>
          <a:p>
            <a:pPr>
              <a:buNone/>
            </a:pPr>
            <a:r>
              <a:rPr lang="fr-FR" sz="2800" dirty="0" smtClean="0"/>
              <a:t>Inroduction:</a:t>
            </a:r>
          </a:p>
          <a:p>
            <a:r>
              <a:rPr lang="fr-FR" dirty="0" smtClean="0"/>
              <a:t>Les </a:t>
            </a:r>
            <a:r>
              <a:rPr lang="fr-FR" dirty="0"/>
              <a:t>Entiers : pour manipuler les nombres entiers positifs ou négatifs. exemple: 1,-3</a:t>
            </a:r>
          </a:p>
          <a:p>
            <a:r>
              <a:rPr lang="fr-FR" dirty="0"/>
              <a:t>Les Réels : pour manipuler les nombres à virgule. Par exemple : 4,5 , -15.5, etc. 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Chaînes caractère  </a:t>
            </a:r>
            <a:r>
              <a:rPr lang="fr-FR" dirty="0"/>
              <a:t>: pour manipuler des chaînes de caractères permettant de représenter des mots ou des phrases. Par exemple : « salut, madame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Baoléen : vrai ou faux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223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697" y="522514"/>
            <a:ext cx="10914860" cy="6126480"/>
          </a:xfrm>
        </p:spPr>
        <p:txBody>
          <a:bodyPr>
            <a:normAutofit/>
          </a:bodyPr>
          <a:lstStyle/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+mj-lt"/>
                <a:ea typeface="+mj-ea"/>
                <a:cs typeface="Trebuchet MS"/>
              </a:rPr>
              <a:t>Les </a:t>
            </a:r>
            <a:r>
              <a:rPr lang="fr-FR" sz="4000" dirty="0" smtClean="0">
                <a:latin typeface="+mj-lt"/>
                <a:ea typeface="+mj-ea"/>
                <a:cs typeface="Trebuchet MS"/>
              </a:rPr>
              <a:t>exemples des types de l’algorithme </a:t>
            </a:r>
            <a:r>
              <a:rPr lang="fr-FR" sz="4000" dirty="0" smtClean="0">
                <a:latin typeface="+mj-lt"/>
                <a:ea typeface="+mj-ea"/>
                <a:cs typeface="Trebuchet MS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fr-FR" sz="1700" dirty="0" smtClean="0"/>
              <a:t>Exemple type Entier </a:t>
            </a:r>
            <a:r>
              <a:rPr lang="fr-FR" sz="17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fr-FR" sz="1800" dirty="0" smtClean="0"/>
              <a:t>          Algorithme </a:t>
            </a:r>
            <a:r>
              <a:rPr lang="fr-FR" sz="1800" dirty="0" smtClean="0"/>
              <a:t>: l'Age de </a:t>
            </a:r>
            <a:r>
              <a:rPr lang="fr-FR" sz="1800" dirty="0" smtClean="0"/>
              <a:t>client</a:t>
            </a:r>
          </a:p>
          <a:p>
            <a:pPr>
              <a:lnSpc>
                <a:spcPct val="80000"/>
              </a:lnSpc>
              <a:buNone/>
            </a:pPr>
            <a:r>
              <a:rPr lang="fr-FR" sz="1800" dirty="0" smtClean="0"/>
              <a:t>                    variable : AN , Age : Entier</a:t>
            </a:r>
          </a:p>
          <a:p>
            <a:pPr>
              <a:lnSpc>
                <a:spcPct val="80000"/>
              </a:lnSpc>
              <a:buNone/>
            </a:pPr>
            <a:r>
              <a:rPr lang="fr-FR" sz="1800" dirty="0" smtClean="0"/>
              <a:t> </a:t>
            </a:r>
            <a:r>
              <a:rPr lang="fr-FR" sz="1800" dirty="0" smtClean="0"/>
              <a:t>                                     Age        40ans</a:t>
            </a:r>
          </a:p>
          <a:p>
            <a:pPr>
              <a:lnSpc>
                <a:spcPct val="80000"/>
              </a:lnSpc>
              <a:buNone/>
            </a:pPr>
            <a:r>
              <a:rPr lang="fr-FR" sz="1700" dirty="0" smtClean="0"/>
              <a:t>            Fin</a:t>
            </a:r>
            <a:endParaRPr lang="fr-FR" sz="1700" dirty="0" smtClean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fr-FR" sz="1700" dirty="0" smtClean="0"/>
              <a:t>Exemple type réel: </a:t>
            </a:r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/>
              <a:t>          </a:t>
            </a:r>
            <a:r>
              <a:rPr lang="fr-FR" sz="1800" dirty="0" smtClean="0"/>
              <a:t>Algorithme : carré</a:t>
            </a:r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/>
              <a:t>         Variable </a:t>
            </a:r>
            <a:r>
              <a:rPr lang="fr-FR" sz="1800" dirty="0" smtClean="0"/>
              <a:t>: A , B </a:t>
            </a:r>
            <a:r>
              <a:rPr lang="fr-FR" sz="1800" dirty="0" smtClean="0"/>
              <a:t> </a:t>
            </a:r>
            <a:r>
              <a:rPr lang="fr-FR" sz="1800" dirty="0" smtClean="0"/>
              <a:t>: </a:t>
            </a:r>
            <a:r>
              <a:rPr lang="fr-FR" sz="1800" dirty="0" smtClean="0"/>
              <a:t>Rée</a:t>
            </a:r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>
                <a:latin typeface="+mj-lt"/>
                <a:ea typeface="+mj-ea"/>
                <a:cs typeface="Trebuchet MS"/>
              </a:rPr>
              <a:t> </a:t>
            </a:r>
            <a:r>
              <a:rPr lang="fr-FR" sz="1800" dirty="0" smtClean="0">
                <a:latin typeface="+mj-lt"/>
                <a:ea typeface="+mj-ea"/>
                <a:cs typeface="Trebuchet MS"/>
              </a:rPr>
              <a:t>                  B          A*A</a:t>
            </a:r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>
                <a:latin typeface="+mj-lt"/>
                <a:ea typeface="+mj-ea"/>
                <a:cs typeface="Trebuchet MS"/>
              </a:rPr>
              <a:t> </a:t>
            </a:r>
            <a:r>
              <a:rPr lang="fr-FR" sz="1800" dirty="0" smtClean="0">
                <a:latin typeface="+mj-lt"/>
                <a:ea typeface="+mj-ea"/>
                <a:cs typeface="Trebuchet MS"/>
              </a:rPr>
              <a:t>            Fin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fr-FR" sz="1700" dirty="0" smtClean="0"/>
              <a:t>Exemple type chaine de caractère  </a:t>
            </a:r>
            <a:r>
              <a:rPr lang="fr-FR" sz="17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fr-FR" sz="1600" dirty="0" smtClean="0"/>
              <a:t>             Algorithme : Nom de client</a:t>
            </a:r>
            <a:endParaRPr lang="fr-FR" sz="1700" dirty="0" smtClean="0"/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>
                <a:latin typeface="+mj-lt"/>
                <a:ea typeface="+mj-ea"/>
                <a:cs typeface="Trebuchet MS"/>
              </a:rPr>
              <a:t>             Variable : Nom : Chine de caractaire </a:t>
            </a:r>
          </a:p>
          <a:p>
            <a:pPr marL="571500" indent="-571500">
              <a:spcBef>
                <a:spcPct val="0"/>
              </a:spcBef>
              <a:buNone/>
            </a:pPr>
            <a:r>
              <a:rPr lang="fr-FR" sz="1800" dirty="0" smtClean="0">
                <a:latin typeface="+mj-lt"/>
                <a:ea typeface="+mj-ea"/>
                <a:cs typeface="Trebuchet MS"/>
              </a:rPr>
              <a:t>             Fin</a:t>
            </a:r>
          </a:p>
          <a:p>
            <a:pPr marL="571500" indent="-571500">
              <a:spcBef>
                <a:spcPct val="0"/>
              </a:spcBef>
              <a:buNone/>
            </a:pPr>
            <a:endParaRPr lang="fr-FR" sz="1700" dirty="0" smtClean="0">
              <a:latin typeface="+mj-lt"/>
              <a:ea typeface="+mj-ea"/>
              <a:cs typeface="Trebuchet MS"/>
            </a:endParaRP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4000" dirty="0">
              <a:latin typeface="+mj-lt"/>
              <a:ea typeface="+mj-ea"/>
              <a:cs typeface="Trebuchet MS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rot="10800000">
            <a:off x="3344093" y="2455819"/>
            <a:ext cx="352697" cy="1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10800000">
            <a:off x="1894116" y="416705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D55B60-355B-4DBA-9FDB-DDF2269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1423" y="278296"/>
            <a:ext cx="10353762" cy="12573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Les exemples des types de l’algorithme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6DE4BDA-59FB-46EC-88EA-6C7A5FF8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47" y="1377495"/>
            <a:ext cx="10353762" cy="56895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/>
              <a:t>Exemple </a:t>
            </a:r>
            <a:r>
              <a:rPr lang="fr-FR" sz="2400" dirty="0"/>
              <a:t>type </a:t>
            </a:r>
            <a:r>
              <a:rPr lang="fr-FR" sz="2400" dirty="0" smtClean="0"/>
              <a:t>Entier :</a:t>
            </a:r>
          </a:p>
          <a:p>
            <a:pPr marL="36900" indent="0">
              <a:buNone/>
            </a:pPr>
            <a:r>
              <a:rPr lang="fr-FR" sz="2400" dirty="0" smtClean="0"/>
              <a:t>   </a:t>
            </a:r>
            <a:r>
              <a:rPr lang="fr-FR" sz="2400" dirty="0"/>
              <a:t>Algorithme : </a:t>
            </a:r>
            <a:r>
              <a:rPr lang="fr-FR" sz="2400" dirty="0" smtClean="0"/>
              <a:t>l'Age </a:t>
            </a:r>
            <a:r>
              <a:rPr lang="fr-FR" sz="2400" dirty="0"/>
              <a:t>de </a:t>
            </a:r>
            <a:r>
              <a:rPr lang="fr-FR" sz="2400" dirty="0" smtClean="0"/>
              <a:t>client</a:t>
            </a:r>
          </a:p>
          <a:p>
            <a:pPr marL="3690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Variable </a:t>
            </a:r>
            <a:r>
              <a:rPr lang="fr-FR" sz="2400" dirty="0"/>
              <a:t>: </a:t>
            </a:r>
            <a:r>
              <a:rPr lang="fr-FR" sz="2400" dirty="0" smtClean="0"/>
              <a:t>AN , Age : Entier</a:t>
            </a:r>
          </a:p>
          <a:p>
            <a:pPr marL="3690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Constante: </a:t>
            </a:r>
            <a:r>
              <a:rPr lang="fr-FR" sz="2400" dirty="0" smtClean="0"/>
              <a:t>2014</a:t>
            </a:r>
          </a:p>
          <a:p>
            <a:pPr marL="36900" indent="0">
              <a:buNone/>
            </a:pPr>
            <a:r>
              <a:rPr lang="fr-FR" sz="2400" dirty="0" smtClean="0"/>
              <a:t>Début </a:t>
            </a:r>
            <a:r>
              <a:rPr lang="fr-FR" sz="2400" dirty="0"/>
              <a:t>:</a:t>
            </a:r>
          </a:p>
          <a:p>
            <a:pPr marL="36900" indent="0">
              <a:buNone/>
            </a:pPr>
            <a:r>
              <a:rPr lang="fr-FR" sz="2400" dirty="0"/>
              <a:t>           Ecrire (‘’ donner votre </a:t>
            </a:r>
            <a:r>
              <a:rPr lang="fr-FR" sz="2400" dirty="0" smtClean="0"/>
              <a:t>Date de naissance’’)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       Lire (‘’ </a:t>
            </a:r>
            <a:r>
              <a:rPr lang="fr-FR" sz="2400" dirty="0" smtClean="0"/>
              <a:t>AN</a:t>
            </a:r>
            <a:r>
              <a:rPr lang="fr-FR" sz="2400" dirty="0" smtClean="0"/>
              <a:t>’’)</a:t>
            </a:r>
          </a:p>
          <a:p>
            <a:pPr marL="36900" indent="0">
              <a:buNone/>
            </a:pPr>
            <a:r>
              <a:rPr lang="fr-FR" sz="2400" dirty="0" smtClean="0"/>
              <a:t>                 </a:t>
            </a:r>
            <a:r>
              <a:rPr lang="fr-FR" sz="2400" dirty="0" smtClean="0"/>
              <a:t>Age        2014 – AN</a:t>
            </a:r>
          </a:p>
          <a:p>
            <a:pPr marL="36900" indent="0">
              <a:buNone/>
            </a:pPr>
            <a:r>
              <a:rPr lang="fr-FR" sz="2400" dirty="0" smtClean="0"/>
              <a:t>           Ecrire (‘’Vous avez ‘’Age’’ ans</a:t>
            </a:r>
            <a:r>
              <a:rPr lang="fr-FR" sz="2400" dirty="0" smtClean="0"/>
              <a:t>’’)</a:t>
            </a:r>
            <a:endParaRPr lang="fr-FR" sz="2400" dirty="0" smtClean="0"/>
          </a:p>
          <a:p>
            <a:pPr marL="36900" indent="0">
              <a:buNone/>
            </a:pPr>
            <a:r>
              <a:rPr lang="fr-FR" sz="2400" dirty="0" smtClean="0"/>
              <a:t>         </a:t>
            </a:r>
            <a:r>
              <a:rPr lang="fr-FR" sz="2400" dirty="0" smtClean="0"/>
              <a:t>fin</a:t>
            </a:r>
          </a:p>
          <a:p>
            <a:pPr>
              <a:buFont typeface="Wingdings" pitchFamily="2" charset="2"/>
              <a:buChar char="ü"/>
            </a:pPr>
            <a:r>
              <a:rPr lang="fr-FR" sz="2500" dirty="0" smtClean="0"/>
              <a:t>Exemple type réel: 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 smtClean="0"/>
              <a:t>         </a:t>
            </a:r>
            <a:r>
              <a:rPr lang="fr-FR" sz="2400" dirty="0" smtClean="0"/>
              <a:t> Algorithme : carré</a:t>
            </a:r>
          </a:p>
          <a:p>
            <a:pPr marL="36900" indent="0">
              <a:buNone/>
            </a:pPr>
            <a:r>
              <a:rPr lang="fr-FR" sz="2400" dirty="0" smtClean="0"/>
              <a:t>       </a:t>
            </a: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              </a:t>
            </a:r>
          </a:p>
          <a:p>
            <a:pPr marL="36900" indent="0">
              <a:buNone/>
            </a:pP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130805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2572" y="221340"/>
            <a:ext cx="10353762" cy="643648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dirty="0" smtClean="0"/>
              <a:t>         </a:t>
            </a:r>
            <a:r>
              <a:rPr lang="fr-FR" dirty="0" smtClean="0"/>
              <a:t> Variable : A , B , C : Réel </a:t>
            </a:r>
          </a:p>
          <a:p>
            <a:pPr marL="36900" indent="0">
              <a:buNone/>
            </a:pPr>
            <a:r>
              <a:rPr lang="fr-FR" dirty="0" smtClean="0"/>
              <a:t>Début :</a:t>
            </a:r>
          </a:p>
          <a:p>
            <a:pPr marL="36900" indent="0">
              <a:buNone/>
            </a:pPr>
            <a:r>
              <a:rPr lang="fr-FR" dirty="0" smtClean="0"/>
              <a:t>           Ecrire (‘’  Donner deux nombre Réel’’)</a:t>
            </a:r>
            <a:endParaRPr lang="fr-FR" dirty="0" smtClean="0"/>
          </a:p>
          <a:p>
            <a:pPr marL="36900" indent="0">
              <a:buNone/>
            </a:pPr>
            <a:r>
              <a:rPr lang="fr-FR" dirty="0" smtClean="0"/>
              <a:t> </a:t>
            </a:r>
            <a:r>
              <a:rPr lang="fr-FR" dirty="0" smtClean="0"/>
              <a:t>Lire (‘’ A’’)</a:t>
            </a:r>
          </a:p>
          <a:p>
            <a:pPr marL="36900" indent="0">
              <a:buNone/>
            </a:pPr>
            <a:r>
              <a:rPr lang="fr-FR" dirty="0" smtClean="0"/>
              <a:t>           Lire (‘’ B’’)</a:t>
            </a:r>
          </a:p>
          <a:p>
            <a:pPr marL="36900" indent="0">
              <a:buNone/>
            </a:pPr>
            <a:r>
              <a:rPr lang="fr-FR" dirty="0" smtClean="0"/>
              <a:t>             C        A*B</a:t>
            </a:r>
          </a:p>
          <a:p>
            <a:pPr marL="36900" indent="0">
              <a:buNone/>
            </a:pPr>
            <a:r>
              <a:rPr lang="fr-FR" dirty="0" smtClean="0"/>
              <a:t>           Ecrire (‘’Le carré est’’ B)</a:t>
            </a:r>
          </a:p>
          <a:p>
            <a:pPr marL="36900" indent="0">
              <a:buNone/>
            </a:pPr>
            <a:r>
              <a:rPr lang="fr-FR" dirty="0" smtClean="0"/>
              <a:t>         </a:t>
            </a:r>
            <a:r>
              <a:rPr lang="fr-FR" dirty="0" smtClean="0"/>
              <a:t>Fin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Exemple </a:t>
            </a:r>
            <a:r>
              <a:rPr lang="fr-FR" dirty="0" smtClean="0"/>
              <a:t>type chaine de caractère  :</a:t>
            </a:r>
          </a:p>
          <a:p>
            <a:pPr marL="36900" indent="0">
              <a:buNone/>
            </a:pPr>
            <a:r>
              <a:rPr lang="fr-FR" dirty="0" smtClean="0"/>
              <a:t>    Algorithme : client</a:t>
            </a:r>
          </a:p>
          <a:p>
            <a:pPr marL="36900" indent="0">
              <a:buNone/>
            </a:pPr>
            <a:r>
              <a:rPr lang="fr-FR" dirty="0" smtClean="0"/>
              <a:t>              Variable : Nom: chaine de caractère </a:t>
            </a:r>
          </a:p>
          <a:p>
            <a:pPr marL="36900" indent="0">
              <a:buNone/>
            </a:pPr>
            <a:r>
              <a:rPr lang="fr-FR" dirty="0" smtClean="0"/>
              <a:t>Début :</a:t>
            </a:r>
          </a:p>
          <a:p>
            <a:pPr marL="36900" indent="0">
              <a:buNone/>
            </a:pPr>
            <a:r>
              <a:rPr lang="fr-FR" dirty="0" smtClean="0"/>
              <a:t>           Ecrire (‘’ donner votre nom et prénom’’)</a:t>
            </a:r>
          </a:p>
          <a:p>
            <a:pPr marL="36900" indent="0">
              <a:buNone/>
            </a:pPr>
            <a:r>
              <a:rPr lang="fr-FR" dirty="0" smtClean="0"/>
              <a:t>           Lire (‘’ Nom et prénom’’)</a:t>
            </a:r>
          </a:p>
          <a:p>
            <a:pPr marL="36900" indent="0">
              <a:buNone/>
            </a:pPr>
            <a:r>
              <a:rPr lang="fr-FR" dirty="0" smtClean="0"/>
              <a:t>         Fin</a:t>
            </a:r>
          </a:p>
          <a:p>
            <a:pPr marL="36900" indent="0">
              <a:buNone/>
            </a:pP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rot="10800000" flipV="1">
            <a:off x="2037806" y="2442753"/>
            <a:ext cx="378823" cy="1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863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A"/>
      </a:dk2>
      <a:lt2>
        <a:srgbClr val="E6E8E2"/>
      </a:lt2>
      <a:accent1>
        <a:srgbClr val="7D4DC3"/>
      </a:accent1>
      <a:accent2>
        <a:srgbClr val="9D3BB1"/>
      </a:accent2>
      <a:accent3>
        <a:srgbClr val="C34DA6"/>
      </a:accent3>
      <a:accent4>
        <a:srgbClr val="B13B63"/>
      </a:accent4>
      <a:accent5>
        <a:srgbClr val="C3564D"/>
      </a:accent5>
      <a:accent6>
        <a:srgbClr val="B1753B"/>
      </a:accent6>
      <a:hlink>
        <a:srgbClr val="678E2F"/>
      </a:hlink>
      <a:folHlink>
        <a:srgbClr val="7F7F7F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159943</TotalTime>
  <Words>280</Words>
  <Application>Microsoft Office PowerPoint</Application>
  <PresentationFormat>Personnalisé</PresentationFormat>
  <Paragraphs>53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SlateVTI</vt:lpstr>
      <vt:lpstr>Les Type de base de l’algorithme</vt:lpstr>
      <vt:lpstr>Les types de données de l’algorithme</vt:lpstr>
      <vt:lpstr>Diapositive 3</vt:lpstr>
      <vt:lpstr>Les exemples des types de l’algorithme 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donees de l’algorythm</dc:title>
  <dc:creator>Stagiaire</dc:creator>
  <cp:lastModifiedBy>TP</cp:lastModifiedBy>
  <cp:revision>17</cp:revision>
  <dcterms:created xsi:type="dcterms:W3CDTF">2019-06-01T11:16:25Z</dcterms:created>
  <dcterms:modified xsi:type="dcterms:W3CDTF">2019-09-24T16:19:17Z</dcterms:modified>
</cp:coreProperties>
</file>