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19A67-F046-4089-BB54-5B242071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F7431E-C14D-48D1-9C49-2057FAF60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6303E-5A50-4CC3-B435-ED489518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3F19-64C4-41BD-8374-03A4553D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B80002-6B1B-459A-BF64-5AB25976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32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42885-06CF-4072-9D22-AE13C3C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DC1586-544E-4683-89AB-71772FD8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225B-8FF4-416E-ACC1-F567A923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AD37EE-7994-4E85-A977-4C249719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B0964-16A3-49DE-9743-75BAFB6E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2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16BDAC-C726-47BB-B4BE-0586A0894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BB4CD-176F-4AB1-AE1B-C0FE05C9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F30DB9-DE94-4D9E-BE4D-7D5589EF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8CC1E-82CE-44F2-AA09-2DE91A94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678F1-5219-485E-B198-57446A6E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3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C2EB1-E279-4ED0-B2E7-A12B63AA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070BA-5A67-444B-BC8F-D1F3A10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1E6F0C-E228-49DE-A1EA-DB367A98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9D560-6C4F-411C-A498-DF4A98E8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3FDC0-3296-40D6-9145-D3833705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47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34216-8369-4E7E-8293-F0A96B7F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C87D2-7CB2-407B-A6F4-805CA3F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5B61E-6FD4-467F-A916-789FD4C8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B47FEE-C03A-4189-AC13-77826D16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1DC5F-2302-4F22-BAF7-5305DDE5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CDCB7-FB28-41C6-839A-55385777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BDC49-E5DB-4525-BF86-FB78DBA0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B9D9B-C8D5-4EC8-8956-741FBE70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249E8-4A1E-4099-8AE6-8E05F7E6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3774B8-EE94-4600-B80F-8D95455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DD242B-5C42-451C-9E74-4CD89E09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47B09-4040-486A-B8A9-7F3B2F1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150B8A-3775-4E9B-BCBA-1AD18CB1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C5144-E0BB-4B7F-930A-A30FC800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ADAA2F-07D1-45B8-9D3B-8ABF0D8C8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741211-AA5A-46FF-81A2-B2F21E2AB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2535B1-369E-4695-94F8-0022409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5979EA-1A0F-4951-BDDE-6E4860A5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090AAF-43CE-41E3-B125-4AF7FCB1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62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0FE24-B8D7-4887-BD21-56040329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EF7522-4CB5-4C7F-85D3-C63BE6EB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377020-FF20-4678-896D-8B5B4BFF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BCA519-02C7-43F0-95BD-5A61DEA1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AB4543-210B-4116-956B-4A5A5D5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986158-6A8B-4AE6-8A4E-A53988B2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659CB9-C75D-4AB3-A9B8-1DD547A7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3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81BDD-4AEE-48A1-8DB1-77A60960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0818-154A-49CC-93B7-642CC5C4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568A2F-1368-4FEC-8D0A-67E239DB6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1831CD-B281-42A0-ACD3-1273C04B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B0385-D95D-46C0-B38F-B4BE4244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E21253-5B4B-4FC3-B4C4-7D7B771C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213E3-DCA8-46E3-BDC4-23976B11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2BE4FD-2661-4BC5-8106-ABFAC139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C70C47-EA9C-4704-9096-B7E15AC7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4EEC4C-8423-4035-A337-E8581FFF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0C15AF-4145-4DF2-AE11-6D7DDD62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97AEC-B867-4BBD-AD27-A6CD9B9A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25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33E523-5309-4C33-841A-CCE96C08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DED5D-93F4-485C-93E1-DB00BA59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128E3-22FD-4534-B351-5281A4F96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3E27-10FB-48C7-972F-734579EA760E}" type="datetimeFigureOut">
              <a:rPr lang="fr-FR" smtClean="0"/>
              <a:pPr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07357-70BE-493F-B5EF-23B16B81B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933E3-7134-438B-AF11-83AFD9F0B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9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280920" cy="1232520"/>
          </a:xfrm>
        </p:spPr>
        <p:txBody>
          <a:bodyPr>
            <a:normAutofit fontScale="90000"/>
          </a:bodyPr>
          <a:lstStyle/>
          <a:p>
            <a:r>
              <a:rPr lang="fr-FR" sz="4400" dirty="0">
                <a:latin typeface="Arial Rounded MT Bold" pitchFamily="34" charset="0"/>
              </a:rPr>
              <a:t>LES TYPES DE BASE de l’algorithme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B7E62A-F070-45E4-824F-095E909D17A5}"/>
              </a:ext>
            </a:extLst>
          </p:cNvPr>
          <p:cNvSpPr txBox="1"/>
          <p:nvPr/>
        </p:nvSpPr>
        <p:spPr>
          <a:xfrm flipH="1">
            <a:off x="4283968" y="5856040"/>
            <a:ext cx="45365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Nom et Prénom: MOUAD AJBAR </a:t>
            </a:r>
          </a:p>
        </p:txBody>
      </p:sp>
    </p:spTree>
    <p:extLst>
      <p:ext uri="{BB962C8B-B14F-4D97-AF65-F5344CB8AC3E}">
        <p14:creationId xmlns:p14="http://schemas.microsoft.com/office/powerpoint/2010/main" val="9119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-40640"/>
            <a:ext cx="6479704" cy="1301809"/>
          </a:xfrm>
        </p:spPr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considérerons cinq types de base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1-Entier : </a:t>
            </a:r>
          </a:p>
          <a:p>
            <a:r>
              <a:rPr lang="fr-FR" sz="2400" dirty="0"/>
              <a:t>             Notation </a:t>
            </a:r>
          </a:p>
          <a:p>
            <a:r>
              <a:rPr lang="fr-FR" sz="2400" dirty="0"/>
              <a:t>                             45, 36, -564, 0…en décimal </a:t>
            </a:r>
          </a:p>
          <a:p>
            <a:r>
              <a:rPr lang="fr-FR" sz="2400" dirty="0"/>
              <a:t>Mot Clé  : entier</a:t>
            </a:r>
          </a:p>
          <a:p>
            <a:endParaRPr lang="fr-FR" sz="2400" dirty="0"/>
          </a:p>
          <a:p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2-Réel: </a:t>
            </a:r>
          </a:p>
          <a:p>
            <a:r>
              <a:rPr lang="fr-FR" sz="2400" dirty="0"/>
              <a:t>          -3.67, 4.2569, -564.0</a:t>
            </a:r>
          </a:p>
          <a:p>
            <a:r>
              <a:rPr lang="fr-FR" sz="2400" dirty="0"/>
              <a:t>Mot Clé : réel</a:t>
            </a:r>
          </a:p>
          <a:p>
            <a:endParaRPr lang="fr-FR" sz="2400" dirty="0"/>
          </a:p>
          <a:p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3-Le Booléen </a:t>
            </a:r>
            <a:r>
              <a:rPr lang="fr-FR" sz="2400" dirty="0"/>
              <a:t>: il ne peut prendre que deux</a:t>
            </a:r>
          </a:p>
          <a:p>
            <a:r>
              <a:rPr lang="fr-FR" sz="2400" dirty="0"/>
              <a:t>États : VRAI ou FAUX</a:t>
            </a:r>
          </a:p>
          <a:p>
            <a:r>
              <a:rPr lang="fr-FR" sz="2400" dirty="0"/>
              <a:t>Mot Clé : booléen</a:t>
            </a:r>
          </a:p>
          <a:p>
            <a:r>
              <a:rPr lang="fr-FR" sz="2400" dirty="0"/>
              <a:t>     </a:t>
            </a:r>
          </a:p>
          <a:p>
            <a:r>
              <a:rPr lang="fr-FR" sz="1200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766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7E280C-7BC9-4075-B9B4-774670CBA335}"/>
              </a:ext>
            </a:extLst>
          </p:cNvPr>
          <p:cNvSpPr txBox="1"/>
          <p:nvPr/>
        </p:nvSpPr>
        <p:spPr>
          <a:xfrm>
            <a:off x="1331640" y="1340768"/>
            <a:ext cx="54726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4-Le caractère </a:t>
            </a:r>
            <a:r>
              <a:rPr lang="fr-F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fr-FR" sz="2800" dirty="0"/>
            </a:br>
            <a:r>
              <a:rPr lang="fr-FR" sz="2800" dirty="0"/>
              <a:t> ‘a’, ‘A’, ‘*’,’7 ’,’z ’,’!’…</a:t>
            </a:r>
            <a:br>
              <a:rPr lang="fr-FR" sz="2800" dirty="0"/>
            </a:br>
            <a:r>
              <a:rPr lang="fr-FR" sz="2800" dirty="0"/>
              <a:t>Mot Clé : car</a:t>
            </a:r>
            <a:br>
              <a:rPr lang="fr-FR" sz="2800" dirty="0"/>
            </a:br>
            <a:br>
              <a:rPr lang="fr-FR" sz="2800" dirty="0"/>
            </a:br>
            <a:r>
              <a:rPr lang="fr-F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 La chaine de caractères :</a:t>
            </a:r>
            <a:br>
              <a:rPr lang="fr-FR" sz="2800" dirty="0"/>
            </a:br>
            <a:r>
              <a:rPr lang="fr-FR" sz="2800" dirty="0"/>
              <a:t>‘électronique', 'cd ROM de 80 mn’…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7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8DB61F8A-7CFE-4688-9565-092AB9123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6523948" cy="477991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000" dirty="0"/>
              <a:t>Alghoritme:calcule</a:t>
            </a:r>
          </a:p>
          <a:p>
            <a:pPr algn="l"/>
            <a:r>
              <a:rPr lang="fr-FR" sz="2000" dirty="0"/>
              <a:t>Variables: A,B,C</a:t>
            </a:r>
          </a:p>
          <a:p>
            <a:pPr algn="l"/>
            <a:r>
              <a:rPr lang="fr-FR" sz="2000" dirty="0"/>
              <a:t>Début:</a:t>
            </a:r>
          </a:p>
          <a:p>
            <a:pPr algn="l"/>
            <a:r>
              <a:rPr lang="fr-FR" sz="2000" dirty="0"/>
              <a:t>Ecrire:(donner le 1</a:t>
            </a:r>
            <a:r>
              <a:rPr lang="fr-FR" sz="2000" baseline="30000" dirty="0"/>
              <a:t>er</a:t>
            </a:r>
            <a:r>
              <a:rPr lang="fr-FR" sz="2000" dirty="0"/>
              <a:t> nombre)</a:t>
            </a:r>
          </a:p>
          <a:p>
            <a:pPr algn="l"/>
            <a:r>
              <a:rPr lang="fr-FR" sz="2000" dirty="0"/>
              <a:t>Lire: A</a:t>
            </a:r>
          </a:p>
          <a:p>
            <a:pPr algn="l"/>
            <a:r>
              <a:rPr lang="fr-FR" sz="2000" dirty="0"/>
              <a:t>ECRIRE:(donner le 2 </a:t>
            </a:r>
            <a:r>
              <a:rPr lang="fr-FR" sz="2000" dirty="0" err="1"/>
              <a:t>em</a:t>
            </a:r>
            <a:r>
              <a:rPr lang="fr-FR" sz="2000" dirty="0"/>
              <a:t> nombre)</a:t>
            </a:r>
          </a:p>
          <a:p>
            <a:pPr algn="l"/>
            <a:r>
              <a:rPr lang="fr-FR" sz="2000" dirty="0" err="1"/>
              <a:t>Lire:B</a:t>
            </a:r>
            <a:endParaRPr lang="fr-FR" sz="2000" dirty="0"/>
          </a:p>
          <a:p>
            <a:pPr algn="l"/>
            <a:r>
              <a:rPr lang="fr-FR" sz="2000" dirty="0"/>
              <a:t>Ecrire:(donner le 3em nombre)</a:t>
            </a:r>
          </a:p>
          <a:p>
            <a:pPr algn="l"/>
            <a:r>
              <a:rPr lang="fr-FR" sz="2000" dirty="0" err="1"/>
              <a:t>Lire:C</a:t>
            </a:r>
            <a:endParaRPr lang="fr-FR" sz="2000" dirty="0"/>
          </a:p>
          <a:p>
            <a:pPr algn="l"/>
            <a:r>
              <a:rPr lang="fr-FR" sz="2000" dirty="0"/>
              <a:t>D</a:t>
            </a:r>
            <a:r>
              <a:rPr lang="fr-FR" sz="2000" dirty="0">
                <a:sym typeface="Wingdings" panose="05000000000000000000" pitchFamily="2" charset="2"/>
              </a:rPr>
              <a:t>  &lt;--A+B+C 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ECRIRE: (le résultat est:)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Lire D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fin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D20F2-EC49-4808-8728-5AFFD1F3BB71}"/>
              </a:ext>
            </a:extLst>
          </p:cNvPr>
          <p:cNvSpPr txBox="1"/>
          <p:nvPr/>
        </p:nvSpPr>
        <p:spPr>
          <a:xfrm>
            <a:off x="2411760" y="315122"/>
            <a:ext cx="39316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de entier:</a:t>
            </a:r>
          </a:p>
          <a:p>
            <a:pPr algn="ctr"/>
            <a:endParaRPr lang="fr-FR" sz="24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3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1B3E8-FFDA-46DD-AF87-807DED6B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260648"/>
            <a:ext cx="5990291" cy="1008112"/>
          </a:xfrm>
        </p:spPr>
        <p:txBody>
          <a:bodyPr>
            <a:normAutofit/>
          </a:bodyPr>
          <a:lstStyle/>
          <a:p>
            <a:r>
              <a:rPr lang="fr-FR" dirty="0"/>
              <a:t>Exemple de réel: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AAC28-3C8B-4D78-8CBE-24AD1700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72816"/>
            <a:ext cx="7992887" cy="4608511"/>
          </a:xfrm>
        </p:spPr>
        <p:txBody>
          <a:bodyPr/>
          <a:lstStyle/>
          <a:p>
            <a:r>
              <a:rPr lang="fr-FR" dirty="0"/>
              <a:t>Algorithme: calcule réel </a:t>
            </a:r>
          </a:p>
          <a:p>
            <a:r>
              <a:rPr lang="fr-FR" dirty="0"/>
              <a:t>Variable: A,B,C,D</a:t>
            </a:r>
          </a:p>
          <a:p>
            <a:pPr marL="0" indent="0">
              <a:buNone/>
            </a:pPr>
            <a:r>
              <a:rPr lang="fr-FR" dirty="0"/>
              <a:t>DEBUT; </a:t>
            </a:r>
          </a:p>
          <a:p>
            <a:pPr marL="0" indent="0">
              <a:buNone/>
            </a:pPr>
            <a:r>
              <a:rPr lang="fr-FR" dirty="0"/>
              <a:t>écrire:  « donner un nombre  »</a:t>
            </a:r>
          </a:p>
          <a:p>
            <a:pPr marL="0" indent="0">
              <a:buNone/>
            </a:pPr>
            <a:r>
              <a:rPr lang="fr-FR" dirty="0"/>
              <a:t>lire: A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B&lt;-- A*A</a:t>
            </a:r>
          </a:p>
          <a:p>
            <a:pPr marL="0" indent="0">
              <a:buNone/>
            </a:pPr>
            <a:r>
              <a:rPr lang="fr-FR" dirty="0"/>
              <a:t>Ecrie: « donnée 2eme nombre »</a:t>
            </a:r>
          </a:p>
          <a:p>
            <a:pPr marL="0" indent="0">
              <a:buNone/>
            </a:pPr>
            <a:r>
              <a:rPr lang="fr-FR" dirty="0"/>
              <a:t>Lire: C</a:t>
            </a:r>
          </a:p>
          <a:p>
            <a:pPr marL="0" indent="0">
              <a:buNone/>
            </a:pPr>
            <a:r>
              <a:rPr lang="fr-FR" dirty="0"/>
              <a:t>D </a:t>
            </a:r>
            <a:r>
              <a:rPr lang="fr-FR" dirty="0">
                <a:sym typeface="Wingdings" panose="05000000000000000000" pitchFamily="2" charset="2"/>
              </a:rPr>
              <a:t>&lt;-- B+C</a:t>
            </a:r>
          </a:p>
          <a:p>
            <a:pPr marL="0" indent="0">
              <a:buNone/>
            </a:pP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0064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chaine de </a:t>
            </a:r>
            <a:r>
              <a:rPr lang="fr-FR" dirty="0" err="1"/>
              <a:t>caractére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2348880"/>
            <a:ext cx="7920879" cy="4320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Ecrire un algorithme qui demande le nom de </a:t>
            </a:r>
            <a:r>
              <a:rPr lang="fr-FR" dirty="0" err="1"/>
              <a:t>litulisateur</a:t>
            </a:r>
            <a:r>
              <a:rPr lang="fr-FR" dirty="0"/>
              <a:t>  et affiche a l'écran.</a:t>
            </a:r>
          </a:p>
          <a:p>
            <a:pPr>
              <a:buNone/>
            </a:pPr>
            <a:r>
              <a:rPr lang="fr-FR" dirty="0"/>
              <a:t>Algorithme: client</a:t>
            </a:r>
          </a:p>
          <a:p>
            <a:pPr>
              <a:buNone/>
            </a:pPr>
            <a:r>
              <a:rPr lang="fr-FR" dirty="0"/>
              <a:t>Variables:    Nom: chaine de caractère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Début:</a:t>
            </a:r>
          </a:p>
          <a:p>
            <a:pPr>
              <a:buNone/>
            </a:pPr>
            <a:r>
              <a:rPr lang="fr-FR" dirty="0"/>
              <a:t>Écrire:(« donner votre nom »)</a:t>
            </a:r>
          </a:p>
          <a:p>
            <a:pPr>
              <a:buNone/>
            </a:pPr>
            <a:r>
              <a:rPr lang="fr-FR" dirty="0"/>
              <a:t>Lire:(Nom)</a:t>
            </a:r>
          </a:p>
          <a:p>
            <a:pPr>
              <a:buNone/>
            </a:pPr>
            <a:endParaRPr lang="fr-FR" dirty="0">
              <a:sym typeface="Wingdings" pitchFamily="2" charset="2"/>
            </a:endParaRPr>
          </a:p>
          <a:p>
            <a:pPr>
              <a:buNone/>
            </a:pPr>
            <a:r>
              <a:rPr lang="fr-FR" dirty="0">
                <a:sym typeface="Wingdings" pitchFamily="2" charset="2"/>
              </a:rPr>
              <a:t>Ecrire:(« Bonjour votre nom est »Nom)	</a:t>
            </a:r>
          </a:p>
          <a:p>
            <a:pPr>
              <a:buNone/>
            </a:pPr>
            <a:r>
              <a:rPr lang="fr-FR" dirty="0"/>
              <a:t>Fin.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175</Words>
  <Application>Microsoft Office PowerPoint</Application>
  <PresentationFormat>Affichage à l'écran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Thème Office</vt:lpstr>
      <vt:lpstr>LES TYPES DE BASE de l’algorithme</vt:lpstr>
      <vt:lpstr>Nous considérerons cinq types de base : </vt:lpstr>
      <vt:lpstr>Présentation PowerPoint</vt:lpstr>
      <vt:lpstr>Présentation PowerPoint</vt:lpstr>
      <vt:lpstr>Exemple de réel: </vt:lpstr>
      <vt:lpstr>Exemple chaine de caractére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 de base</dc:title>
  <dc:creator>Utilisateur Windows</dc:creator>
  <cp:lastModifiedBy>Stagiaire</cp:lastModifiedBy>
  <cp:revision>15</cp:revision>
  <dcterms:created xsi:type="dcterms:W3CDTF">2019-09-21T15:39:40Z</dcterms:created>
  <dcterms:modified xsi:type="dcterms:W3CDTF">2019-06-01T16:03:43Z</dcterms:modified>
</cp:coreProperties>
</file>