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Adversarial Search in Game Environments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Kenneth Willeford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Ideas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5024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Safe Moves have positive utility.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Unsafe Moves have negative utility.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Decisive Moves have high positive utility.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Poort Moves have very negative utility.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Separation of Actuators into Classifications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Safety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Movement/Guarding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Aggressive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Melee/Projectile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432225" y="727150"/>
            <a:ext cx="30690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Behavioral Searching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Preference of Actuators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Restriction of Sensors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Minimax vs Expectimax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Psychological Damage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Punished = Damage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Good = Reward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Simple Learning?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Behavioral Abstraction?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          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/>
              <a:t>Personal Background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5377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Game Development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sz="1800"/>
              <a:t>Poor Family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sz="1800"/>
              <a:t>Carefully Picking Out Games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Game Reviews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Replayability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Adventure/RPG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RPG Maker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Make own games.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RGSS (Ruby Game Script System)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300" y="2999100"/>
            <a:ext cx="2085850" cy="18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/>
              <a:t>A.I and Games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Simple Reflex Agents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Hack and Slash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Shooters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Too many Agents…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Adversarial Agents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Fighters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Turn-Based Games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Only a few agents or time isn’t critical…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Computational Compromise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Pixel Perfect Action Infeasible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Grid Space and Cube Space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Commitment Periods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724" y="1152474"/>
            <a:ext cx="3526274" cy="1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919274"/>
            <a:ext cx="3526274" cy="164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/>
              <a:t>RPG Maker: Dueling AIs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Explore Agent Behavior in Expectimax and Minimax.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Important Differences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Agents require more than one hit to die.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Chance to learn from mistakes.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Competing agents are on equal ground.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Possibly multiple utility functions.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Abstract Behavioral Patterns?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975" y="1657475"/>
            <a:ext cx="4560025" cy="3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Measure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Rational Thought and Action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It’s better to have more HP.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It’s better to reduce enemy HP.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Maximizing my health and minimizing the enemy’s health is best.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Humanly Thought and Action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The importance of Attacking/Defending is relative.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If my health is low and the enemy’s is high I should avoid all damage and look for an opening.</a:t>
            </a:r>
          </a:p>
          <a:p>
            <a:pPr indent="-228600" lvl="1" marL="1371600">
              <a:spcBef>
                <a:spcPts val="0"/>
              </a:spcBef>
              <a:buChar char="○"/>
            </a:pPr>
            <a:r>
              <a:rPr lang="en"/>
              <a:t>If my opponent is weak I should go for a finishing blow regardless of the damage I take.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450" y="0"/>
            <a:ext cx="2179550" cy="240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899" y="0"/>
            <a:ext cx="2179550" cy="24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/>
              <a:t>Environment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Grid Space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RPG World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Stats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Arbitrary Open Space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Impassable objects?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Grid Search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Manhattan Distance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Falcao ABS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Coupling to Actuators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Coupling to Sensors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500" y="1134300"/>
            <a:ext cx="5486875" cy="28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/>
              <a:t>Actuators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Move Up/Down/Left/Right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Melee - Melee does 2 damage at a close range.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Guarding - Reduces damage by 1.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Projectile - Inflicts 1 damage at a distance.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Actions have cooldowns.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 it goes along there may be multiple options for a given actuator category.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049" y="363574"/>
            <a:ext cx="3376950" cy="260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Sensors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Fully Visible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View Each Other's Statistics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Know Each Other's Position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Know Each Other’s Actuator Statistics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Cooldowns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Damage Inflictable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Intentional Error?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Sensors are Restrictable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Approximations instead of Exact?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Humanly Thinking?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675" y="2438075"/>
            <a:ext cx="3658325" cy="270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Adversarial Search Methods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Agent Position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‘Skill Statistics’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‘Psychological Factor’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Trial and Error Learning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Branching Factor is Minimum of 7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Keep game-ply to a minimum.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Test for good balance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Adversarial Search Methods Compared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Expectimax vs Expectimax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Minimax vs Minimax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Expectimax vs Minimax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Repeated with different behavioral patterns?..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