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62" r:id="rId6"/>
    <p:sldId id="259" r:id="rId7"/>
    <p:sldId id="264" r:id="rId8"/>
    <p:sldId id="277" r:id="rId9"/>
    <p:sldId id="274" r:id="rId10"/>
    <p:sldId id="269" r:id="rId11"/>
    <p:sldId id="265" r:id="rId12"/>
    <p:sldId id="275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fedesoriano/heart-failure-prediction?select=heart.csv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fedesoriano/heart-failure-prediction?select=heart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DDE47-18CC-4AB1-AE55-F13489E4F4EE}" type="doc">
      <dgm:prSet loTypeId="urn:microsoft.com/office/officeart/2005/8/layout/vList2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DE"/>
        </a:p>
      </dgm:t>
    </dgm:pt>
    <dgm:pt modelId="{FE7B3E6E-2CB7-4711-8444-3B60EEE01B75}">
      <dgm:prSet custT="1"/>
      <dgm:spPr/>
      <dgm:t>
        <a:bodyPr/>
        <a:lstStyle/>
        <a:p>
          <a:r>
            <a:rPr lang="en-GB" sz="4400" dirty="0">
              <a:solidFill>
                <a:schemeClr val="tx1"/>
              </a:solidFill>
            </a:rPr>
            <a:t>1.0 INTRODUCTION</a:t>
          </a:r>
          <a:endParaRPr lang="en-DE" sz="4400" dirty="0">
            <a:solidFill>
              <a:schemeClr val="tx1"/>
            </a:solidFill>
          </a:endParaRPr>
        </a:p>
      </dgm:t>
    </dgm:pt>
    <dgm:pt modelId="{EFD4C107-D5E8-4C88-A701-311A93BD9689}" type="parTrans" cxnId="{43624CC4-C890-4F70-B0DE-F8C8A4689561}">
      <dgm:prSet/>
      <dgm:spPr/>
      <dgm:t>
        <a:bodyPr/>
        <a:lstStyle/>
        <a:p>
          <a:endParaRPr lang="en-DE"/>
        </a:p>
      </dgm:t>
    </dgm:pt>
    <dgm:pt modelId="{5FA1DE20-D6D4-4DCC-B02E-6A069D015A97}" type="sibTrans" cxnId="{43624CC4-C890-4F70-B0DE-F8C8A4689561}">
      <dgm:prSet/>
      <dgm:spPr/>
      <dgm:t>
        <a:bodyPr/>
        <a:lstStyle/>
        <a:p>
          <a:endParaRPr lang="en-DE"/>
        </a:p>
      </dgm:t>
    </dgm:pt>
    <dgm:pt modelId="{B4910215-E4D2-4DA1-A37D-CE63C5119F7F}" type="pres">
      <dgm:prSet presAssocID="{14CDDE47-18CC-4AB1-AE55-F13489E4F4EE}" presName="linear" presStyleCnt="0">
        <dgm:presLayoutVars>
          <dgm:animLvl val="lvl"/>
          <dgm:resizeHandles val="exact"/>
        </dgm:presLayoutVars>
      </dgm:prSet>
      <dgm:spPr/>
    </dgm:pt>
    <dgm:pt modelId="{7B63F8CD-5FA9-46CE-A2B2-23F83EE3E03D}" type="pres">
      <dgm:prSet presAssocID="{FE7B3E6E-2CB7-4711-8444-3B60EEE01B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624CC4-C890-4F70-B0DE-F8C8A4689561}" srcId="{14CDDE47-18CC-4AB1-AE55-F13489E4F4EE}" destId="{FE7B3E6E-2CB7-4711-8444-3B60EEE01B75}" srcOrd="0" destOrd="0" parTransId="{EFD4C107-D5E8-4C88-A701-311A93BD9689}" sibTransId="{5FA1DE20-D6D4-4DCC-B02E-6A069D015A97}"/>
    <dgm:cxn modelId="{6456DFEE-50DB-42E6-81AD-E75DBB473C06}" type="presOf" srcId="{14CDDE47-18CC-4AB1-AE55-F13489E4F4EE}" destId="{B4910215-E4D2-4DA1-A37D-CE63C5119F7F}" srcOrd="0" destOrd="0" presId="urn:microsoft.com/office/officeart/2005/8/layout/vList2"/>
    <dgm:cxn modelId="{072D24FD-129D-4505-8A4E-2E5D4F4A7AFC}" type="presOf" srcId="{FE7B3E6E-2CB7-4711-8444-3B60EEE01B75}" destId="{7B63F8CD-5FA9-46CE-A2B2-23F83EE3E03D}" srcOrd="0" destOrd="0" presId="urn:microsoft.com/office/officeart/2005/8/layout/vList2"/>
    <dgm:cxn modelId="{70E8A0A2-9BB9-43BF-B69C-3BF6D25244BE}" type="presParOf" srcId="{B4910215-E4D2-4DA1-A37D-CE63C5119F7F}" destId="{7B63F8CD-5FA9-46CE-A2B2-23F83EE3E0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3BC04-3DFF-4709-BEE6-0A937F250B9B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DE"/>
        </a:p>
      </dgm:t>
    </dgm:pt>
    <dgm:pt modelId="{03D7EC56-C6AD-4B79-BCA9-91BD4F10FF96}">
      <dgm:prSet/>
      <dgm:spPr/>
      <dgm:t>
        <a:bodyPr/>
        <a:lstStyle/>
        <a:p>
          <a:r>
            <a:rPr lang="en-GB" dirty="0"/>
            <a:t>Heart Disease</a:t>
          </a:r>
          <a:endParaRPr lang="en-DE" dirty="0"/>
        </a:p>
      </dgm:t>
    </dgm:pt>
    <dgm:pt modelId="{A4837C4C-C5B8-43E6-8961-0D8985279B9A}" type="parTrans" cxnId="{064CFF95-9E98-4739-89F0-7877FE1F9C5E}">
      <dgm:prSet/>
      <dgm:spPr/>
      <dgm:t>
        <a:bodyPr/>
        <a:lstStyle/>
        <a:p>
          <a:endParaRPr lang="en-DE"/>
        </a:p>
      </dgm:t>
    </dgm:pt>
    <dgm:pt modelId="{9DD6FDE5-F46E-4FCF-8A58-96EADCA5E8A0}" type="sibTrans" cxnId="{064CFF95-9E98-4739-89F0-7877FE1F9C5E}">
      <dgm:prSet/>
      <dgm:spPr/>
      <dgm:t>
        <a:bodyPr/>
        <a:lstStyle/>
        <a:p>
          <a:endParaRPr lang="en-DE"/>
        </a:p>
      </dgm:t>
    </dgm:pt>
    <dgm:pt modelId="{2AE24F56-19C1-490B-85DB-D62C1951A713}">
      <dgm:prSet/>
      <dgm:spPr/>
      <dgm:t>
        <a:bodyPr/>
        <a:lstStyle/>
        <a:p>
          <a:r>
            <a:rPr lang="en-GB"/>
            <a:t>Causes:</a:t>
          </a:r>
          <a:endParaRPr lang="en-DE"/>
        </a:p>
      </dgm:t>
    </dgm:pt>
    <dgm:pt modelId="{6DA40504-30C1-4E39-BD3B-A19775D7F7E1}" type="parTrans" cxnId="{C9E9711D-F73F-4AAE-957B-AE5918B86593}">
      <dgm:prSet/>
      <dgm:spPr/>
      <dgm:t>
        <a:bodyPr/>
        <a:lstStyle/>
        <a:p>
          <a:endParaRPr lang="en-DE"/>
        </a:p>
      </dgm:t>
    </dgm:pt>
    <dgm:pt modelId="{A262C539-8218-4075-B702-78A82D61ABA7}" type="sibTrans" cxnId="{C9E9711D-F73F-4AAE-957B-AE5918B86593}">
      <dgm:prSet/>
      <dgm:spPr/>
      <dgm:t>
        <a:bodyPr/>
        <a:lstStyle/>
        <a:p>
          <a:endParaRPr lang="en-DE"/>
        </a:p>
      </dgm:t>
    </dgm:pt>
    <dgm:pt modelId="{D9CFBF2C-A59E-4FFE-B09A-05D62D40E37C}">
      <dgm:prSet/>
      <dgm:spPr/>
      <dgm:t>
        <a:bodyPr/>
        <a:lstStyle/>
        <a:p>
          <a:r>
            <a:rPr lang="en-US" b="0" i="0" dirty="0"/>
            <a:t>Overweight/Obesity</a:t>
          </a:r>
          <a:endParaRPr lang="en-DE" dirty="0"/>
        </a:p>
      </dgm:t>
    </dgm:pt>
    <dgm:pt modelId="{A7FD7138-2875-47CA-8369-11BF907C105D}" type="parTrans" cxnId="{EEA0F3DA-85AC-4C37-8993-2D7A6E276427}">
      <dgm:prSet/>
      <dgm:spPr/>
      <dgm:t>
        <a:bodyPr/>
        <a:lstStyle/>
        <a:p>
          <a:endParaRPr lang="en-DE"/>
        </a:p>
      </dgm:t>
    </dgm:pt>
    <dgm:pt modelId="{AE110DB9-D410-4E9A-B272-1949A569B46F}" type="sibTrans" cxnId="{EEA0F3DA-85AC-4C37-8993-2D7A6E276427}">
      <dgm:prSet/>
      <dgm:spPr/>
      <dgm:t>
        <a:bodyPr/>
        <a:lstStyle/>
        <a:p>
          <a:endParaRPr lang="en-DE"/>
        </a:p>
      </dgm:t>
    </dgm:pt>
    <dgm:pt modelId="{859B2CB4-0EB5-4A2B-9761-C75E73B034DE}">
      <dgm:prSet/>
      <dgm:spPr/>
      <dgm:t>
        <a:bodyPr/>
        <a:lstStyle/>
        <a:p>
          <a:r>
            <a:rPr lang="en-US" b="0" i="0" dirty="0"/>
            <a:t>High blood pressure, diabetes, </a:t>
          </a:r>
          <a:endParaRPr lang="en-DE" dirty="0"/>
        </a:p>
      </dgm:t>
    </dgm:pt>
    <dgm:pt modelId="{19C760F0-DA73-4B91-B961-E99B9662E8D6}" type="parTrans" cxnId="{DF10BC24-35F7-4938-9C74-A79B42009BFF}">
      <dgm:prSet/>
      <dgm:spPr/>
      <dgm:t>
        <a:bodyPr/>
        <a:lstStyle/>
        <a:p>
          <a:endParaRPr lang="en-DE"/>
        </a:p>
      </dgm:t>
    </dgm:pt>
    <dgm:pt modelId="{76FE2FD3-9EAF-4DE7-9C8C-6A015333E81C}" type="sibTrans" cxnId="{DF10BC24-35F7-4938-9C74-A79B42009BFF}">
      <dgm:prSet/>
      <dgm:spPr/>
      <dgm:t>
        <a:bodyPr/>
        <a:lstStyle/>
        <a:p>
          <a:endParaRPr lang="en-DE"/>
        </a:p>
      </dgm:t>
    </dgm:pt>
    <dgm:pt modelId="{C374D97C-17A0-4AF7-A5BA-D7586152C2ED}">
      <dgm:prSet/>
      <dgm:spPr/>
      <dgm:t>
        <a:bodyPr/>
        <a:lstStyle/>
        <a:p>
          <a:r>
            <a:rPr lang="en-US" b="0" i="0" dirty="0"/>
            <a:t>Inactivity</a:t>
          </a:r>
          <a:endParaRPr lang="en-DE" dirty="0"/>
        </a:p>
      </dgm:t>
    </dgm:pt>
    <dgm:pt modelId="{4FEE41C2-3C10-4816-B641-F2644690533F}" type="parTrans" cxnId="{D7D0EFFA-8AF0-4E96-9BF6-56BF0AC6D330}">
      <dgm:prSet/>
      <dgm:spPr/>
      <dgm:t>
        <a:bodyPr/>
        <a:lstStyle/>
        <a:p>
          <a:endParaRPr lang="en-DE"/>
        </a:p>
      </dgm:t>
    </dgm:pt>
    <dgm:pt modelId="{E2C56A97-93CD-4377-BB2E-D7E3B3F1712A}" type="sibTrans" cxnId="{D7D0EFFA-8AF0-4E96-9BF6-56BF0AC6D330}">
      <dgm:prSet/>
      <dgm:spPr/>
      <dgm:t>
        <a:bodyPr/>
        <a:lstStyle/>
        <a:p>
          <a:endParaRPr lang="en-DE"/>
        </a:p>
      </dgm:t>
    </dgm:pt>
    <dgm:pt modelId="{FB4E6488-E042-4485-B875-4E3019119284}">
      <dgm:prSet/>
      <dgm:spPr/>
      <dgm:t>
        <a:bodyPr/>
        <a:lstStyle/>
        <a:p>
          <a:r>
            <a:rPr lang="en-GB" dirty="0"/>
            <a:t>Angina</a:t>
          </a:r>
          <a:endParaRPr lang="en-DE" dirty="0"/>
        </a:p>
      </dgm:t>
    </dgm:pt>
    <dgm:pt modelId="{1CB52D8A-AB3D-4A1C-BE2C-DC47F1674AED}" type="parTrans" cxnId="{552FC07E-8422-45B2-A19D-26176A669A98}">
      <dgm:prSet/>
      <dgm:spPr/>
      <dgm:t>
        <a:bodyPr/>
        <a:lstStyle/>
        <a:p>
          <a:endParaRPr lang="en-DE"/>
        </a:p>
      </dgm:t>
    </dgm:pt>
    <dgm:pt modelId="{185795FB-102D-40E2-8842-C1B8AF699E16}" type="sibTrans" cxnId="{552FC07E-8422-45B2-A19D-26176A669A98}">
      <dgm:prSet/>
      <dgm:spPr/>
      <dgm:t>
        <a:bodyPr/>
        <a:lstStyle/>
        <a:p>
          <a:endParaRPr lang="en-DE"/>
        </a:p>
      </dgm:t>
    </dgm:pt>
    <dgm:pt modelId="{643BBF64-939A-40AD-8373-B9EB0B4E49E3}">
      <dgm:prSet/>
      <dgm:spPr/>
      <dgm:t>
        <a:bodyPr/>
        <a:lstStyle/>
        <a:p>
          <a:r>
            <a:rPr lang="en-US" b="0" i="0" dirty="0"/>
            <a:t>High cholesterol</a:t>
          </a:r>
          <a:endParaRPr lang="en-DE" dirty="0"/>
        </a:p>
      </dgm:t>
    </dgm:pt>
    <dgm:pt modelId="{309320B9-465D-4847-B377-68911619EB6C}" type="parTrans" cxnId="{55CD11F5-E608-467F-A23B-FB6A47B3D761}">
      <dgm:prSet/>
      <dgm:spPr/>
      <dgm:t>
        <a:bodyPr/>
        <a:lstStyle/>
        <a:p>
          <a:endParaRPr lang="en-DE"/>
        </a:p>
      </dgm:t>
    </dgm:pt>
    <dgm:pt modelId="{6430FD49-1A00-40DD-82EE-B8504F12D9DE}" type="sibTrans" cxnId="{55CD11F5-E608-467F-A23B-FB6A47B3D761}">
      <dgm:prSet/>
      <dgm:spPr/>
      <dgm:t>
        <a:bodyPr/>
        <a:lstStyle/>
        <a:p>
          <a:endParaRPr lang="en-DE"/>
        </a:p>
      </dgm:t>
    </dgm:pt>
    <dgm:pt modelId="{244B45E7-E8C6-47F0-A5D2-FD6FEC46496B}" type="pres">
      <dgm:prSet presAssocID="{7963BC04-3DFF-4709-BEE6-0A937F250B9B}" presName="linear" presStyleCnt="0">
        <dgm:presLayoutVars>
          <dgm:animLvl val="lvl"/>
          <dgm:resizeHandles val="exact"/>
        </dgm:presLayoutVars>
      </dgm:prSet>
      <dgm:spPr/>
    </dgm:pt>
    <dgm:pt modelId="{1B62EB51-2FCA-4859-9949-827F943744BD}" type="pres">
      <dgm:prSet presAssocID="{03D7EC56-C6AD-4B79-BCA9-91BD4F10FF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3A3F56-0502-47D8-A292-5420B16B4ABF}" type="pres">
      <dgm:prSet presAssocID="{9DD6FDE5-F46E-4FCF-8A58-96EADCA5E8A0}" presName="spacer" presStyleCnt="0"/>
      <dgm:spPr/>
    </dgm:pt>
    <dgm:pt modelId="{77AC1778-8520-456C-99B7-47CE6708A618}" type="pres">
      <dgm:prSet presAssocID="{2AE24F56-19C1-490B-85DB-D62C1951A7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D59A64-115E-465A-9C86-1F905993D410}" type="pres">
      <dgm:prSet presAssocID="{2AE24F56-19C1-490B-85DB-D62C1951A7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C9AB701-3689-4F28-916B-8D118B6D6527}" type="presOf" srcId="{C374D97C-17A0-4AF7-A5BA-D7586152C2ED}" destId="{4ED59A64-115E-465A-9C86-1F905993D410}" srcOrd="0" destOrd="3" presId="urn:microsoft.com/office/officeart/2005/8/layout/vList2"/>
    <dgm:cxn modelId="{5A1A3615-3D5E-43A6-B608-B11153F69EE3}" type="presOf" srcId="{2AE24F56-19C1-490B-85DB-D62C1951A713}" destId="{77AC1778-8520-456C-99B7-47CE6708A618}" srcOrd="0" destOrd="0" presId="urn:microsoft.com/office/officeart/2005/8/layout/vList2"/>
    <dgm:cxn modelId="{C9E9711D-F73F-4AAE-957B-AE5918B86593}" srcId="{7963BC04-3DFF-4709-BEE6-0A937F250B9B}" destId="{2AE24F56-19C1-490B-85DB-D62C1951A713}" srcOrd="1" destOrd="0" parTransId="{6DA40504-30C1-4E39-BD3B-A19775D7F7E1}" sibTransId="{A262C539-8218-4075-B702-78A82D61ABA7}"/>
    <dgm:cxn modelId="{1A117E1F-7645-4A92-A14F-B5341CC9970A}" type="presOf" srcId="{643BBF64-939A-40AD-8373-B9EB0B4E49E3}" destId="{4ED59A64-115E-465A-9C86-1F905993D410}" srcOrd="0" destOrd="2" presId="urn:microsoft.com/office/officeart/2005/8/layout/vList2"/>
    <dgm:cxn modelId="{DF10BC24-35F7-4938-9C74-A79B42009BFF}" srcId="{2AE24F56-19C1-490B-85DB-D62C1951A713}" destId="{859B2CB4-0EB5-4A2B-9761-C75E73B034DE}" srcOrd="1" destOrd="0" parTransId="{19C760F0-DA73-4B91-B961-E99B9662E8D6}" sibTransId="{76FE2FD3-9EAF-4DE7-9C8C-6A015333E81C}"/>
    <dgm:cxn modelId="{0A3C9F32-9C24-4209-B345-FDEA31273347}" type="presOf" srcId="{859B2CB4-0EB5-4A2B-9761-C75E73B034DE}" destId="{4ED59A64-115E-465A-9C86-1F905993D410}" srcOrd="0" destOrd="1" presId="urn:microsoft.com/office/officeart/2005/8/layout/vList2"/>
    <dgm:cxn modelId="{74191E76-373B-450D-9CDF-F7230F5DC522}" type="presOf" srcId="{03D7EC56-C6AD-4B79-BCA9-91BD4F10FF96}" destId="{1B62EB51-2FCA-4859-9949-827F943744BD}" srcOrd="0" destOrd="0" presId="urn:microsoft.com/office/officeart/2005/8/layout/vList2"/>
    <dgm:cxn modelId="{552FC07E-8422-45B2-A19D-26176A669A98}" srcId="{2AE24F56-19C1-490B-85DB-D62C1951A713}" destId="{FB4E6488-E042-4485-B875-4E3019119284}" srcOrd="4" destOrd="0" parTransId="{1CB52D8A-AB3D-4A1C-BE2C-DC47F1674AED}" sibTransId="{185795FB-102D-40E2-8842-C1B8AF699E16}"/>
    <dgm:cxn modelId="{C3275183-0901-4E16-82AC-DC5E43A787D7}" type="presOf" srcId="{7963BC04-3DFF-4709-BEE6-0A937F250B9B}" destId="{244B45E7-E8C6-47F0-A5D2-FD6FEC46496B}" srcOrd="0" destOrd="0" presId="urn:microsoft.com/office/officeart/2005/8/layout/vList2"/>
    <dgm:cxn modelId="{BD2A8088-857E-498A-AED5-31DE9B5B5265}" type="presOf" srcId="{FB4E6488-E042-4485-B875-4E3019119284}" destId="{4ED59A64-115E-465A-9C86-1F905993D410}" srcOrd="0" destOrd="4" presId="urn:microsoft.com/office/officeart/2005/8/layout/vList2"/>
    <dgm:cxn modelId="{064CFF95-9E98-4739-89F0-7877FE1F9C5E}" srcId="{7963BC04-3DFF-4709-BEE6-0A937F250B9B}" destId="{03D7EC56-C6AD-4B79-BCA9-91BD4F10FF96}" srcOrd="0" destOrd="0" parTransId="{A4837C4C-C5B8-43E6-8961-0D8985279B9A}" sibTransId="{9DD6FDE5-F46E-4FCF-8A58-96EADCA5E8A0}"/>
    <dgm:cxn modelId="{F79D2A9A-229B-4DF3-8AE1-058C31EEF13C}" type="presOf" srcId="{D9CFBF2C-A59E-4FFE-B09A-05D62D40E37C}" destId="{4ED59A64-115E-465A-9C86-1F905993D410}" srcOrd="0" destOrd="0" presId="urn:microsoft.com/office/officeart/2005/8/layout/vList2"/>
    <dgm:cxn modelId="{EEA0F3DA-85AC-4C37-8993-2D7A6E276427}" srcId="{2AE24F56-19C1-490B-85DB-D62C1951A713}" destId="{D9CFBF2C-A59E-4FFE-B09A-05D62D40E37C}" srcOrd="0" destOrd="0" parTransId="{A7FD7138-2875-47CA-8369-11BF907C105D}" sibTransId="{AE110DB9-D410-4E9A-B272-1949A569B46F}"/>
    <dgm:cxn modelId="{55CD11F5-E608-467F-A23B-FB6A47B3D761}" srcId="{2AE24F56-19C1-490B-85DB-D62C1951A713}" destId="{643BBF64-939A-40AD-8373-B9EB0B4E49E3}" srcOrd="2" destOrd="0" parTransId="{309320B9-465D-4847-B377-68911619EB6C}" sibTransId="{6430FD49-1A00-40DD-82EE-B8504F12D9DE}"/>
    <dgm:cxn modelId="{D7D0EFFA-8AF0-4E96-9BF6-56BF0AC6D330}" srcId="{2AE24F56-19C1-490B-85DB-D62C1951A713}" destId="{C374D97C-17A0-4AF7-A5BA-D7586152C2ED}" srcOrd="3" destOrd="0" parTransId="{4FEE41C2-3C10-4816-B641-F2644690533F}" sibTransId="{E2C56A97-93CD-4377-BB2E-D7E3B3F1712A}"/>
    <dgm:cxn modelId="{F6305EF1-6B30-40D4-ACFF-7619F6FF7591}" type="presParOf" srcId="{244B45E7-E8C6-47F0-A5D2-FD6FEC46496B}" destId="{1B62EB51-2FCA-4859-9949-827F943744BD}" srcOrd="0" destOrd="0" presId="urn:microsoft.com/office/officeart/2005/8/layout/vList2"/>
    <dgm:cxn modelId="{EAE9480F-945F-483F-8F6F-4C21EF3BD9DA}" type="presParOf" srcId="{244B45E7-E8C6-47F0-A5D2-FD6FEC46496B}" destId="{113A3F56-0502-47D8-A292-5420B16B4ABF}" srcOrd="1" destOrd="0" presId="urn:microsoft.com/office/officeart/2005/8/layout/vList2"/>
    <dgm:cxn modelId="{90286371-D677-4732-8D50-954A68C73AD4}" type="presParOf" srcId="{244B45E7-E8C6-47F0-A5D2-FD6FEC46496B}" destId="{77AC1778-8520-456C-99B7-47CE6708A618}" srcOrd="2" destOrd="0" presId="urn:microsoft.com/office/officeart/2005/8/layout/vList2"/>
    <dgm:cxn modelId="{DEFA057E-15D6-4B4F-8CCA-892091E9B647}" type="presParOf" srcId="{244B45E7-E8C6-47F0-A5D2-FD6FEC46496B}" destId="{4ED59A64-115E-465A-9C86-1F905993D4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562673-F4D5-4726-AC1A-9160C1A7D56C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DE"/>
        </a:p>
      </dgm:t>
    </dgm:pt>
    <dgm:pt modelId="{F1C8B5D5-05D8-4233-AD8B-CCBF8BCA9DED}">
      <dgm:prSet custT="1"/>
      <dgm:spPr/>
      <dgm:t>
        <a:bodyPr/>
        <a:lstStyle/>
        <a:p>
          <a:endParaRPr lang="en-GB" sz="2000" dirty="0"/>
        </a:p>
        <a:p>
          <a:r>
            <a:rPr lang="en-GB" sz="4800" dirty="0"/>
            <a:t>3.0 MATERIAL AND METHOD</a:t>
          </a:r>
          <a:br>
            <a:rPr lang="en-DE" sz="4800" dirty="0"/>
          </a:br>
          <a:endParaRPr lang="en-DE" sz="4800" dirty="0"/>
        </a:p>
      </dgm:t>
    </dgm:pt>
    <dgm:pt modelId="{41D1F437-B659-4A82-B669-624510D1BD52}" type="parTrans" cxnId="{770D3BB1-FC32-4EAE-8FEF-FA44F9A74A07}">
      <dgm:prSet/>
      <dgm:spPr/>
      <dgm:t>
        <a:bodyPr/>
        <a:lstStyle/>
        <a:p>
          <a:endParaRPr lang="en-DE"/>
        </a:p>
      </dgm:t>
    </dgm:pt>
    <dgm:pt modelId="{3818D738-509B-4A77-8859-DE87C6994AD3}" type="sibTrans" cxnId="{770D3BB1-FC32-4EAE-8FEF-FA44F9A74A07}">
      <dgm:prSet/>
      <dgm:spPr/>
      <dgm:t>
        <a:bodyPr/>
        <a:lstStyle/>
        <a:p>
          <a:endParaRPr lang="en-DE"/>
        </a:p>
      </dgm:t>
    </dgm:pt>
    <dgm:pt modelId="{28F5703F-3B79-4AEB-AFB8-4B68E302F166}" type="pres">
      <dgm:prSet presAssocID="{EF562673-F4D5-4726-AC1A-9160C1A7D56C}" presName="linear" presStyleCnt="0">
        <dgm:presLayoutVars>
          <dgm:animLvl val="lvl"/>
          <dgm:resizeHandles val="exact"/>
        </dgm:presLayoutVars>
      </dgm:prSet>
      <dgm:spPr/>
    </dgm:pt>
    <dgm:pt modelId="{9647FBE1-0B6C-4056-BC15-58B10641278B}" type="pres">
      <dgm:prSet presAssocID="{F1C8B5D5-05D8-4233-AD8B-CCBF8BCA9D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2C3A20-1258-4150-83E2-A0E87EB240DC}" type="presOf" srcId="{EF562673-F4D5-4726-AC1A-9160C1A7D56C}" destId="{28F5703F-3B79-4AEB-AFB8-4B68E302F166}" srcOrd="0" destOrd="0" presId="urn:microsoft.com/office/officeart/2005/8/layout/vList2"/>
    <dgm:cxn modelId="{91074044-2C34-4644-B5E5-6606A4E914AD}" type="presOf" srcId="{F1C8B5D5-05D8-4233-AD8B-CCBF8BCA9DED}" destId="{9647FBE1-0B6C-4056-BC15-58B10641278B}" srcOrd="0" destOrd="0" presId="urn:microsoft.com/office/officeart/2005/8/layout/vList2"/>
    <dgm:cxn modelId="{770D3BB1-FC32-4EAE-8FEF-FA44F9A74A07}" srcId="{EF562673-F4D5-4726-AC1A-9160C1A7D56C}" destId="{F1C8B5D5-05D8-4233-AD8B-CCBF8BCA9DED}" srcOrd="0" destOrd="0" parTransId="{41D1F437-B659-4A82-B669-624510D1BD52}" sibTransId="{3818D738-509B-4A77-8859-DE87C6994AD3}"/>
    <dgm:cxn modelId="{E5B11E6D-2978-4783-9FF3-543D84D29089}" type="presParOf" srcId="{28F5703F-3B79-4AEB-AFB8-4B68E302F166}" destId="{9647FBE1-0B6C-4056-BC15-58B1064127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EFF1F-C881-4855-959B-39B8C77A75CF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DE"/>
        </a:p>
      </dgm:t>
    </dgm:pt>
    <dgm:pt modelId="{C374CDC1-BE21-4D09-9799-1B46E34C12C5}">
      <dgm:prSet custT="1"/>
      <dgm:spPr/>
      <dgm:t>
        <a:bodyPr/>
        <a:lstStyle/>
        <a:p>
          <a:r>
            <a:rPr lang="en-GB" sz="4800" dirty="0"/>
            <a:t>3.0.  MATERIAL AND METHOD</a:t>
          </a:r>
          <a:endParaRPr lang="en-DE" sz="4800" dirty="0"/>
        </a:p>
      </dgm:t>
    </dgm:pt>
    <dgm:pt modelId="{C1914E5F-3024-4AEF-BEDF-8F73A26146EB}" type="parTrans" cxnId="{CB35C82D-D1F3-4A28-9AAF-803B8CBB8144}">
      <dgm:prSet/>
      <dgm:spPr/>
      <dgm:t>
        <a:bodyPr/>
        <a:lstStyle/>
        <a:p>
          <a:endParaRPr lang="en-DE"/>
        </a:p>
      </dgm:t>
    </dgm:pt>
    <dgm:pt modelId="{940A9F13-B931-48A6-AD48-B80F8DFB437D}" type="sibTrans" cxnId="{CB35C82D-D1F3-4A28-9AAF-803B8CBB8144}">
      <dgm:prSet/>
      <dgm:spPr/>
      <dgm:t>
        <a:bodyPr/>
        <a:lstStyle/>
        <a:p>
          <a:endParaRPr lang="en-DE"/>
        </a:p>
      </dgm:t>
    </dgm:pt>
    <dgm:pt modelId="{12C0E3AA-3DA1-4452-A897-4D86AA216613}" type="pres">
      <dgm:prSet presAssocID="{130EFF1F-C881-4855-959B-39B8C77A75CF}" presName="linear" presStyleCnt="0">
        <dgm:presLayoutVars>
          <dgm:animLvl val="lvl"/>
          <dgm:resizeHandles val="exact"/>
        </dgm:presLayoutVars>
      </dgm:prSet>
      <dgm:spPr/>
    </dgm:pt>
    <dgm:pt modelId="{3C8B3261-73DC-4859-A9B3-99929A79739E}" type="pres">
      <dgm:prSet presAssocID="{C374CDC1-BE21-4D09-9799-1B46E34C12C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947A01-648A-4B57-835E-36443C92EA9E}" type="presOf" srcId="{130EFF1F-C881-4855-959B-39B8C77A75CF}" destId="{12C0E3AA-3DA1-4452-A897-4D86AA216613}" srcOrd="0" destOrd="0" presId="urn:microsoft.com/office/officeart/2005/8/layout/vList2"/>
    <dgm:cxn modelId="{CB35C82D-D1F3-4A28-9AAF-803B8CBB8144}" srcId="{130EFF1F-C881-4855-959B-39B8C77A75CF}" destId="{C374CDC1-BE21-4D09-9799-1B46E34C12C5}" srcOrd="0" destOrd="0" parTransId="{C1914E5F-3024-4AEF-BEDF-8F73A26146EB}" sibTransId="{940A9F13-B931-48A6-AD48-B80F8DFB437D}"/>
    <dgm:cxn modelId="{5D685E57-C3C6-4100-BD78-1ABA4C99F019}" type="presOf" srcId="{C374CDC1-BE21-4D09-9799-1B46E34C12C5}" destId="{3C8B3261-73DC-4859-A9B3-99929A79739E}" srcOrd="0" destOrd="0" presId="urn:microsoft.com/office/officeart/2005/8/layout/vList2"/>
    <dgm:cxn modelId="{E21C2A13-E540-41F3-B4A7-5EE6951A73D2}" type="presParOf" srcId="{12C0E3AA-3DA1-4452-A897-4D86AA216613}" destId="{3C8B3261-73DC-4859-A9B3-99929A7973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531F6-DA3B-48FF-86EE-AF73E92742F1}" type="doc">
      <dgm:prSet loTypeId="urn:microsoft.com/office/officeart/2005/8/layout/vProcess5" loCatId="process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DE"/>
        </a:p>
      </dgm:t>
    </dgm:pt>
    <dgm:pt modelId="{D1950F8F-F3E6-4156-8493-D1820BE0FB90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https://www.kaggle.com/datasets/fedesoriano/heart-failure-prediction?select=heart.csv</a:t>
          </a:r>
          <a:endParaRPr lang="en-DE" dirty="0"/>
        </a:p>
      </dgm:t>
    </dgm:pt>
    <dgm:pt modelId="{0589A679-BD19-4BB1-BAFE-00EFADCBEBD7}" type="parTrans" cxnId="{E9128D9A-42A1-4607-B19C-B0C247B907E2}">
      <dgm:prSet/>
      <dgm:spPr/>
      <dgm:t>
        <a:bodyPr/>
        <a:lstStyle/>
        <a:p>
          <a:endParaRPr lang="en-DE"/>
        </a:p>
      </dgm:t>
    </dgm:pt>
    <dgm:pt modelId="{33942D71-66E1-4D2A-AB50-1397C3635F4C}" type="sibTrans" cxnId="{E9128D9A-42A1-4607-B19C-B0C247B907E2}">
      <dgm:prSet/>
      <dgm:spPr/>
      <dgm:t>
        <a:bodyPr/>
        <a:lstStyle/>
        <a:p>
          <a:endParaRPr lang="en-DE"/>
        </a:p>
      </dgm:t>
    </dgm:pt>
    <dgm:pt modelId="{07FB33F9-4FF7-48EA-B2B7-D53C9D2CD603}">
      <dgm:prSet custT="1"/>
      <dgm:spPr/>
      <dgm:t>
        <a:bodyPr/>
        <a:lstStyle/>
        <a:p>
          <a:endParaRPr lang="en-GB" sz="2000" dirty="0"/>
        </a:p>
        <a:p>
          <a:endParaRPr lang="en-GB" sz="2400" dirty="0"/>
        </a:p>
        <a:p>
          <a:endParaRPr lang="en-GB" sz="2400" dirty="0"/>
        </a:p>
        <a:p>
          <a:endParaRPr lang="en-DE" sz="1800" dirty="0"/>
        </a:p>
      </dgm:t>
    </dgm:pt>
    <dgm:pt modelId="{1C03BD0A-B108-4950-913C-889B14278DC0}" type="parTrans" cxnId="{99CD29D8-994B-4C0C-9093-5B356CC63261}">
      <dgm:prSet/>
      <dgm:spPr/>
      <dgm:t>
        <a:bodyPr/>
        <a:lstStyle/>
        <a:p>
          <a:endParaRPr lang="en-DE"/>
        </a:p>
      </dgm:t>
    </dgm:pt>
    <dgm:pt modelId="{209EBC0B-92FB-4357-9A16-3E8999299DD7}" type="sibTrans" cxnId="{99CD29D8-994B-4C0C-9093-5B356CC63261}">
      <dgm:prSet/>
      <dgm:spPr/>
      <dgm:t>
        <a:bodyPr/>
        <a:lstStyle/>
        <a:p>
          <a:endParaRPr lang="en-DE"/>
        </a:p>
      </dgm:t>
    </dgm:pt>
    <dgm:pt modelId="{9090F100-9236-4431-9F7F-B1F06B6B085F}" type="pres">
      <dgm:prSet presAssocID="{F12531F6-DA3B-48FF-86EE-AF73E92742F1}" presName="outerComposite" presStyleCnt="0">
        <dgm:presLayoutVars>
          <dgm:chMax val="5"/>
          <dgm:dir/>
          <dgm:resizeHandles val="exact"/>
        </dgm:presLayoutVars>
      </dgm:prSet>
      <dgm:spPr/>
    </dgm:pt>
    <dgm:pt modelId="{3B042A56-86C8-4B99-BD76-0388A77B76EA}" type="pres">
      <dgm:prSet presAssocID="{F12531F6-DA3B-48FF-86EE-AF73E92742F1}" presName="dummyMaxCanvas" presStyleCnt="0">
        <dgm:presLayoutVars/>
      </dgm:prSet>
      <dgm:spPr/>
    </dgm:pt>
    <dgm:pt modelId="{DB65135D-C634-41C3-BC3D-BD4A204EC0E8}" type="pres">
      <dgm:prSet presAssocID="{F12531F6-DA3B-48FF-86EE-AF73E92742F1}" presName="TwoNodes_1" presStyleLbl="node1" presStyleIdx="0" presStyleCnt="2">
        <dgm:presLayoutVars>
          <dgm:bulletEnabled val="1"/>
        </dgm:presLayoutVars>
      </dgm:prSet>
      <dgm:spPr/>
    </dgm:pt>
    <dgm:pt modelId="{EE00C689-8E01-490A-9A8A-ACC8DD5BEE41}" type="pres">
      <dgm:prSet presAssocID="{F12531F6-DA3B-48FF-86EE-AF73E92742F1}" presName="TwoNodes_2" presStyleLbl="node1" presStyleIdx="1" presStyleCnt="2">
        <dgm:presLayoutVars>
          <dgm:bulletEnabled val="1"/>
        </dgm:presLayoutVars>
      </dgm:prSet>
      <dgm:spPr/>
    </dgm:pt>
    <dgm:pt modelId="{4DA411CE-09AF-496A-80F1-878E7880178A}" type="pres">
      <dgm:prSet presAssocID="{F12531F6-DA3B-48FF-86EE-AF73E92742F1}" presName="TwoConn_1-2" presStyleLbl="fgAccFollowNode1" presStyleIdx="0" presStyleCnt="1">
        <dgm:presLayoutVars>
          <dgm:bulletEnabled val="1"/>
        </dgm:presLayoutVars>
      </dgm:prSet>
      <dgm:spPr/>
    </dgm:pt>
    <dgm:pt modelId="{EF8DD553-5FE0-4B2B-B712-31CBFE63DCBE}" type="pres">
      <dgm:prSet presAssocID="{F12531F6-DA3B-48FF-86EE-AF73E92742F1}" presName="TwoNodes_1_text" presStyleLbl="node1" presStyleIdx="1" presStyleCnt="2">
        <dgm:presLayoutVars>
          <dgm:bulletEnabled val="1"/>
        </dgm:presLayoutVars>
      </dgm:prSet>
      <dgm:spPr/>
    </dgm:pt>
    <dgm:pt modelId="{1AC3B8DE-83E1-484E-AA30-EE76B9BCF653}" type="pres">
      <dgm:prSet presAssocID="{F12531F6-DA3B-48FF-86EE-AF73E92742F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6093D2C-816E-4B60-AB02-7F40C9E6DAC2}" type="presOf" srcId="{D1950F8F-F3E6-4156-8493-D1820BE0FB90}" destId="{DB65135D-C634-41C3-BC3D-BD4A204EC0E8}" srcOrd="0" destOrd="0" presId="urn:microsoft.com/office/officeart/2005/8/layout/vProcess5"/>
    <dgm:cxn modelId="{36605642-6CE5-440C-B865-DA68C7155E8D}" type="presOf" srcId="{33942D71-66E1-4D2A-AB50-1397C3635F4C}" destId="{4DA411CE-09AF-496A-80F1-878E7880178A}" srcOrd="0" destOrd="0" presId="urn:microsoft.com/office/officeart/2005/8/layout/vProcess5"/>
    <dgm:cxn modelId="{70889D45-FE5B-4611-8F41-F1B153C742B7}" type="presOf" srcId="{D1950F8F-F3E6-4156-8493-D1820BE0FB90}" destId="{EF8DD553-5FE0-4B2B-B712-31CBFE63DCBE}" srcOrd="1" destOrd="0" presId="urn:microsoft.com/office/officeart/2005/8/layout/vProcess5"/>
    <dgm:cxn modelId="{5EF5E649-4CD2-4D78-86E2-9088B13E0E4C}" type="presOf" srcId="{F12531F6-DA3B-48FF-86EE-AF73E92742F1}" destId="{9090F100-9236-4431-9F7F-B1F06B6B085F}" srcOrd="0" destOrd="0" presId="urn:microsoft.com/office/officeart/2005/8/layout/vProcess5"/>
    <dgm:cxn modelId="{DCCD4952-C177-42A4-85AF-4B3B5B7EC914}" type="presOf" srcId="{07FB33F9-4FF7-48EA-B2B7-D53C9D2CD603}" destId="{EE00C689-8E01-490A-9A8A-ACC8DD5BEE41}" srcOrd="0" destOrd="0" presId="urn:microsoft.com/office/officeart/2005/8/layout/vProcess5"/>
    <dgm:cxn modelId="{504A5974-2B08-4DE0-8154-1B323C7DE21B}" type="presOf" srcId="{07FB33F9-4FF7-48EA-B2B7-D53C9D2CD603}" destId="{1AC3B8DE-83E1-484E-AA30-EE76B9BCF653}" srcOrd="1" destOrd="0" presId="urn:microsoft.com/office/officeart/2005/8/layout/vProcess5"/>
    <dgm:cxn modelId="{E9128D9A-42A1-4607-B19C-B0C247B907E2}" srcId="{F12531F6-DA3B-48FF-86EE-AF73E92742F1}" destId="{D1950F8F-F3E6-4156-8493-D1820BE0FB90}" srcOrd="0" destOrd="0" parTransId="{0589A679-BD19-4BB1-BAFE-00EFADCBEBD7}" sibTransId="{33942D71-66E1-4D2A-AB50-1397C3635F4C}"/>
    <dgm:cxn modelId="{99CD29D8-994B-4C0C-9093-5B356CC63261}" srcId="{F12531F6-DA3B-48FF-86EE-AF73E92742F1}" destId="{07FB33F9-4FF7-48EA-B2B7-D53C9D2CD603}" srcOrd="1" destOrd="0" parTransId="{1C03BD0A-B108-4950-913C-889B14278DC0}" sibTransId="{209EBC0B-92FB-4357-9A16-3E8999299DD7}"/>
    <dgm:cxn modelId="{181CD8DC-6D46-4CEF-810C-E364B47DAFAA}" type="presParOf" srcId="{9090F100-9236-4431-9F7F-B1F06B6B085F}" destId="{3B042A56-86C8-4B99-BD76-0388A77B76EA}" srcOrd="0" destOrd="0" presId="urn:microsoft.com/office/officeart/2005/8/layout/vProcess5"/>
    <dgm:cxn modelId="{76BE58CB-7606-4531-B119-BD15DCDB1C06}" type="presParOf" srcId="{9090F100-9236-4431-9F7F-B1F06B6B085F}" destId="{DB65135D-C634-41C3-BC3D-BD4A204EC0E8}" srcOrd="1" destOrd="0" presId="urn:microsoft.com/office/officeart/2005/8/layout/vProcess5"/>
    <dgm:cxn modelId="{E92E3401-9CE7-4E13-8C98-6271DC6BAD47}" type="presParOf" srcId="{9090F100-9236-4431-9F7F-B1F06B6B085F}" destId="{EE00C689-8E01-490A-9A8A-ACC8DD5BEE41}" srcOrd="2" destOrd="0" presId="urn:microsoft.com/office/officeart/2005/8/layout/vProcess5"/>
    <dgm:cxn modelId="{6EDAD3F1-6E49-4D91-A712-529068CA35E8}" type="presParOf" srcId="{9090F100-9236-4431-9F7F-B1F06B6B085F}" destId="{4DA411CE-09AF-496A-80F1-878E7880178A}" srcOrd="3" destOrd="0" presId="urn:microsoft.com/office/officeart/2005/8/layout/vProcess5"/>
    <dgm:cxn modelId="{F891E5DA-D9DF-4E1E-ADC6-605BB29CD8C6}" type="presParOf" srcId="{9090F100-9236-4431-9F7F-B1F06B6B085F}" destId="{EF8DD553-5FE0-4B2B-B712-31CBFE63DCBE}" srcOrd="4" destOrd="0" presId="urn:microsoft.com/office/officeart/2005/8/layout/vProcess5"/>
    <dgm:cxn modelId="{8AC687CF-D9ED-4FC0-A70C-42652B6785C1}" type="presParOf" srcId="{9090F100-9236-4431-9F7F-B1F06B6B085F}" destId="{1AC3B8DE-83E1-484E-AA30-EE76B9BCF65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3F8CD-5FA9-46CE-A2B2-23F83EE3E03D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>
              <a:solidFill>
                <a:schemeClr val="tx1"/>
              </a:solidFill>
            </a:rPr>
            <a:t>1.0 INTRODUCTION</a:t>
          </a:r>
          <a:endParaRPr lang="en-DE" sz="4400" kern="1200" dirty="0">
            <a:solidFill>
              <a:schemeClr val="tx1"/>
            </a:solidFill>
          </a:endParaRPr>
        </a:p>
      </dsp:txBody>
      <dsp:txXfrm>
        <a:off x="59399" y="113780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2EB51-2FCA-4859-9949-827F943744BD}">
      <dsp:nvSpPr>
        <dsp:cNvPr id="0" name=""/>
        <dsp:cNvSpPr/>
      </dsp:nvSpPr>
      <dsp:spPr>
        <a:xfrm>
          <a:off x="0" y="30789"/>
          <a:ext cx="10515600" cy="8634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Heart Disease</a:t>
          </a:r>
          <a:endParaRPr lang="en-DE" sz="3600" kern="1200" dirty="0"/>
        </a:p>
      </dsp:txBody>
      <dsp:txXfrm>
        <a:off x="42151" y="72940"/>
        <a:ext cx="10431298" cy="779158"/>
      </dsp:txXfrm>
    </dsp:sp>
    <dsp:sp modelId="{77AC1778-8520-456C-99B7-47CE6708A618}">
      <dsp:nvSpPr>
        <dsp:cNvPr id="0" name=""/>
        <dsp:cNvSpPr/>
      </dsp:nvSpPr>
      <dsp:spPr>
        <a:xfrm>
          <a:off x="0" y="997929"/>
          <a:ext cx="10515600" cy="8634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Causes:</a:t>
          </a:r>
          <a:endParaRPr lang="en-DE" sz="3600" kern="1200"/>
        </a:p>
      </dsp:txBody>
      <dsp:txXfrm>
        <a:off x="42151" y="1040080"/>
        <a:ext cx="10431298" cy="779158"/>
      </dsp:txXfrm>
    </dsp:sp>
    <dsp:sp modelId="{4ED59A64-115E-465A-9C86-1F905993D410}">
      <dsp:nvSpPr>
        <dsp:cNvPr id="0" name=""/>
        <dsp:cNvSpPr/>
      </dsp:nvSpPr>
      <dsp:spPr>
        <a:xfrm>
          <a:off x="0" y="1861389"/>
          <a:ext cx="10515600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Overweight/Obesity</a:t>
          </a:r>
          <a:endParaRPr lang="en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High blood pressure, diabetes, </a:t>
          </a:r>
          <a:endParaRPr lang="en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High cholesterol</a:t>
          </a:r>
          <a:endParaRPr lang="en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Inactivity</a:t>
          </a:r>
          <a:endParaRPr lang="en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Angina</a:t>
          </a:r>
          <a:endParaRPr lang="en-DE" sz="2800" kern="1200" dirty="0"/>
        </a:p>
      </dsp:txBody>
      <dsp:txXfrm>
        <a:off x="0" y="1861389"/>
        <a:ext cx="10515600" cy="2459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7FBE1-0B6C-4056-BC15-58B10641278B}">
      <dsp:nvSpPr>
        <dsp:cNvPr id="0" name=""/>
        <dsp:cNvSpPr/>
      </dsp:nvSpPr>
      <dsp:spPr>
        <a:xfrm>
          <a:off x="0" y="560"/>
          <a:ext cx="8975680" cy="127717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3.0 MATERIAL AND METHOD</a:t>
          </a:r>
          <a:br>
            <a:rPr lang="en-DE" sz="4800" kern="1200" dirty="0"/>
          </a:br>
          <a:endParaRPr lang="en-DE" sz="4800" kern="1200" dirty="0"/>
        </a:p>
      </dsp:txBody>
      <dsp:txXfrm>
        <a:off x="62346" y="62906"/>
        <a:ext cx="8850988" cy="1152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B3261-73DC-4859-A9B3-99929A79739E}">
      <dsp:nvSpPr>
        <dsp:cNvPr id="0" name=""/>
        <dsp:cNvSpPr/>
      </dsp:nvSpPr>
      <dsp:spPr>
        <a:xfrm>
          <a:off x="0" y="54381"/>
          <a:ext cx="10486053" cy="12168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3.0.  MATERIAL AND METHOD</a:t>
          </a:r>
          <a:endParaRPr lang="en-DE" sz="4800" kern="1200" dirty="0"/>
        </a:p>
      </dsp:txBody>
      <dsp:txXfrm>
        <a:off x="59399" y="113780"/>
        <a:ext cx="10367255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5135D-C634-41C3-BC3D-BD4A204EC0E8}">
      <dsp:nvSpPr>
        <dsp:cNvPr id="0" name=""/>
        <dsp:cNvSpPr/>
      </dsp:nvSpPr>
      <dsp:spPr>
        <a:xfrm>
          <a:off x="0" y="0"/>
          <a:ext cx="8938260" cy="1532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hlinkClick xmlns:r="http://schemas.openxmlformats.org/officeDocument/2006/relationships" r:id="rId1"/>
            </a:rPr>
            <a:t>https://www.kaggle.com/datasets/fedesoriano/heart-failure-prediction?select=heart.csv</a:t>
          </a:r>
          <a:endParaRPr lang="en-DE" sz="2500" kern="1200" dirty="0"/>
        </a:p>
      </dsp:txBody>
      <dsp:txXfrm>
        <a:off x="44888" y="44888"/>
        <a:ext cx="7354202" cy="1442820"/>
      </dsp:txXfrm>
    </dsp:sp>
    <dsp:sp modelId="{EE00C689-8E01-490A-9A8A-ACC8DD5BEE41}">
      <dsp:nvSpPr>
        <dsp:cNvPr id="0" name=""/>
        <dsp:cNvSpPr/>
      </dsp:nvSpPr>
      <dsp:spPr>
        <a:xfrm>
          <a:off x="1577339" y="1873173"/>
          <a:ext cx="8938260" cy="1532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800" kern="1200" dirty="0"/>
        </a:p>
      </dsp:txBody>
      <dsp:txXfrm>
        <a:off x="1622227" y="1918061"/>
        <a:ext cx="6274956" cy="1442820"/>
      </dsp:txXfrm>
    </dsp:sp>
    <dsp:sp modelId="{4DA411CE-09AF-496A-80F1-878E7880178A}">
      <dsp:nvSpPr>
        <dsp:cNvPr id="0" name=""/>
        <dsp:cNvSpPr/>
      </dsp:nvSpPr>
      <dsp:spPr>
        <a:xfrm>
          <a:off x="7942072" y="1204791"/>
          <a:ext cx="996187" cy="996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>
        <a:off x="8166214" y="1204791"/>
        <a:ext cx="547903" cy="74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3FAD-DAFE-4A98-AA91-0073B01B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7AAB-28B4-4C2E-BBA0-64279836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862E-AD4D-40FB-BBF7-D105EECA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CCB-0DA7-497F-B578-BE9F029F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5B43-E910-4666-8357-741DAE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90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5764-3D8B-48EE-A52D-6E444A05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21040-4B3E-48F0-BFD4-A2BDBA02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E7B-9783-49D3-992F-39A6B8D4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DA60-3124-4273-BC69-43B642A2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E428-2C0E-4C01-9521-20189B4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3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39977-ADFF-4FE4-BF31-6DDABF61A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2A66A-6B93-477B-899A-B4A5E557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B449-A2E1-486B-BC83-AB1E9206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FA28-59BC-4060-8DFB-B745D72F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4284-352C-4D5E-8000-2359878D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6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2E8D-3511-4681-8204-EE6189B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C838-61D0-4638-B3A1-FDC59CBA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5123-B497-4B0B-B44F-CE2159CC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F325-11D8-4814-BA19-B94F46C0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10CF-22DC-470D-8E52-60A8F6DA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13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F098-9588-4306-BD25-6DA9008A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5B40-C333-4F74-8250-B3C5BD59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D797-336A-4FDF-861A-14FC7194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82D4-338C-47F3-8D05-D1848668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358E-35BF-49E3-94CD-A37CA3D2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2E00-45C4-498C-A8DB-6292498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A01D-638A-4A37-8BF5-70E93035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56042-1897-4291-AB6D-17D488BB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80DB-44E8-4C3D-A1D3-94E64AB7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5875-BF41-43AB-BD00-6F6A97AF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B1C16-F28C-4E79-8D4A-EF06929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277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A891-BB22-486C-A3C9-B4D8CEF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BDBD-BF17-45E8-95A8-886383B1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D626-2D63-4269-AEDF-D16F803B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341C8-F4E8-4CEC-83D5-F59592BD0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FE9D6-B232-4B34-B811-64C66AFA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460B-0D42-499F-943D-B081919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01B74-94CC-4BBB-B3D0-657574FB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8F342-3CA4-4243-B167-125F5CA3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79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E450-73D9-4838-AC83-E7EA0858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49A72-729C-4924-8B23-4390912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C54C-0045-4560-B6D7-DA92D40E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41F3-AE17-4331-8C16-6DFEE5A7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8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ACC2-C039-4923-B598-0A7F966A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78288-BE11-451F-B5AA-A9C1F39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0DBB5-B8F6-4DE2-97D8-C2857587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27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8CDF-0E7C-4D17-A922-6CB8B7C6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C0F6-8AD3-486B-B3E1-80CB09F9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C8DAC-15F8-4E4B-A476-14D35CAE1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0F1E-31A3-46A9-8512-3D8A7AF1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383A-1414-434A-852A-EE04405F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321F-0CD4-436B-B991-60D67E08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47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1F9-6C40-4A76-82FC-87F1B9E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385D5-6AB6-4248-8A90-BCC4EE20C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148F-326D-46C8-8CFF-BAD075F1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02F71-C7FE-4213-B952-10B53E1F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BD195-4D54-47CD-A513-027B9D01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9ACB-F977-4960-A097-8045EB7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15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9587A-712B-40EC-9279-E353983F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9095-AF15-47A3-B8B2-9F429A31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B681-1729-48AC-A5A8-656DD9620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0207-E52A-4C88-9108-E1F228C4183A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6BD6-8387-4DB2-AD37-166C88A98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B15E-69FC-4550-972B-03C1E5DB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B425-2F46-496E-A961-AFA54169A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8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5.jp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3.png"/><Relationship Id="rId2" Type="http://schemas.openxmlformats.org/officeDocument/2006/relationships/diagramData" Target="../diagrams/data4.xml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7.jp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F7FA2-E5BD-4BFC-A4AD-4B683496B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A08B6-78E4-4799-9A4B-82FE1B63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9751"/>
            <a:ext cx="9144000" cy="254634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Inter"/>
              </a:rPr>
              <a:t>Heart Disease Analysis and Prediction.</a:t>
            </a:r>
            <a:endParaRPr lang="en-DE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32789-1014-4DBE-9D9B-27CDDCDA7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415896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Presented by Offor Amarachi</a:t>
            </a:r>
          </a:p>
          <a:p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</a:p>
          <a:p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 School Munich</a:t>
            </a:r>
          </a:p>
          <a:p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Analytics</a:t>
            </a:r>
          </a:p>
          <a:p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31.05.2022</a:t>
            </a:r>
            <a:endParaRPr lang="en-DE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5E7EE4C-6B98-F4C2-1EE0-99D9D25F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4" y="124223"/>
            <a:ext cx="1628775" cy="2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3615-8442-0E30-0B95-5819BA8B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9691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MACHINE LEARNING MODELLING</a:t>
            </a:r>
            <a:endParaRPr lang="en-DE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95B8A8-8DD1-0BA4-4E2C-87EC0B2771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2333440"/>
              </p:ext>
            </p:extLst>
          </p:nvPr>
        </p:nvGraphicFramePr>
        <p:xfrm>
          <a:off x="345233" y="1772815"/>
          <a:ext cx="5750767" cy="4720058"/>
        </p:xfrm>
        <a:graphic>
          <a:graphicData uri="http://schemas.openxmlformats.org/drawingml/2006/table">
            <a:tbl>
              <a:tblPr/>
              <a:tblGrid>
                <a:gridCol w="2040145">
                  <a:extLst>
                    <a:ext uri="{9D8B030D-6E8A-4147-A177-3AD203B41FA5}">
                      <a16:colId xmlns:a16="http://schemas.microsoft.com/office/drawing/2014/main" val="2804351442"/>
                    </a:ext>
                  </a:extLst>
                </a:gridCol>
                <a:gridCol w="1598963">
                  <a:extLst>
                    <a:ext uri="{9D8B030D-6E8A-4147-A177-3AD203B41FA5}">
                      <a16:colId xmlns:a16="http://schemas.microsoft.com/office/drawing/2014/main" val="2498198368"/>
                    </a:ext>
                  </a:extLst>
                </a:gridCol>
                <a:gridCol w="2111659">
                  <a:extLst>
                    <a:ext uri="{9D8B030D-6E8A-4147-A177-3AD203B41FA5}">
                      <a16:colId xmlns:a16="http://schemas.microsoft.com/office/drawing/2014/main" val="459050886"/>
                    </a:ext>
                  </a:extLst>
                </a:gridCol>
              </a:tblGrid>
              <a:tr h="7187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2400" b="1" dirty="0">
                          <a:effectLst/>
                        </a:rPr>
                        <a:t>Models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400" b="1" dirty="0">
                          <a:effectLst/>
                        </a:rPr>
                        <a:t>Accuracy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b="1" dirty="0"/>
                        <a:t>  F1_Score</a:t>
                      </a:r>
                    </a:p>
                  </a:txBody>
                  <a:tcPr marL="45057" marR="45057" marT="22529" marB="2252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230825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Logistic Regression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0.861111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0.8</a:t>
                      </a:r>
                      <a:r>
                        <a:rPr lang="en-GB" sz="1800" b="0" dirty="0"/>
                        <a:t>6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64318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K Nearest Neighbours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0.844444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0.8</a:t>
                      </a:r>
                      <a:r>
                        <a:rPr lang="en-GB" sz="1800" b="0" dirty="0"/>
                        <a:t>4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9449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Support Vector Machine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>
                          <a:effectLst/>
                        </a:rPr>
                        <a:t>0.8</a:t>
                      </a:r>
                      <a:r>
                        <a:rPr lang="en-GB" sz="1800" b="0" dirty="0">
                          <a:effectLst/>
                        </a:rPr>
                        <a:t>50000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0.8</a:t>
                      </a:r>
                      <a:r>
                        <a:rPr lang="en-GB" sz="1800" b="0" dirty="0"/>
                        <a:t>5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8998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Random Forest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0.861111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0.8</a:t>
                      </a:r>
                      <a:r>
                        <a:rPr lang="en-GB" sz="1800" b="0" dirty="0"/>
                        <a:t>6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88122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Decision Tree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0.766667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</a:t>
                      </a:r>
                      <a:r>
                        <a:rPr lang="en-GB" sz="1800" b="0" dirty="0"/>
                        <a:t>77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14653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dirty="0">
                          <a:effectLst/>
                        </a:rPr>
                        <a:t>Naïve Bayes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/>
                        <a:t>0.85</a:t>
                      </a:r>
                      <a:r>
                        <a:rPr lang="en-GB" dirty="0"/>
                        <a:t>0000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0" dirty="0"/>
                        <a:t>0.8</a:t>
                      </a:r>
                      <a:r>
                        <a:rPr lang="en-GB" sz="1800" b="0" dirty="0"/>
                        <a:t>5</a:t>
                      </a:r>
                      <a:endParaRPr lang="en-DE" sz="1800" b="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1719"/>
                  </a:ext>
                </a:extLst>
              </a:tr>
            </a:tbl>
          </a:graphicData>
        </a:graphic>
      </p:graphicFrame>
      <p:pic>
        <p:nvPicPr>
          <p:cNvPr id="16" name="Content Placeholder 15" descr="Square&#10;&#10;Description automatically generated">
            <a:extLst>
              <a:ext uri="{FF2B5EF4-FFF2-40B4-BE49-F238E27FC236}">
                <a16:creationId xmlns:a16="http://schemas.microsoft.com/office/drawing/2014/main" id="{ED071DBB-F34E-D1A8-9BA4-D6B399520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36" y="1963198"/>
            <a:ext cx="5537562" cy="4409609"/>
          </a:xfrm>
        </p:spPr>
      </p:pic>
    </p:spTree>
    <p:extLst>
      <p:ext uri="{BB962C8B-B14F-4D97-AF65-F5344CB8AC3E}">
        <p14:creationId xmlns:p14="http://schemas.microsoft.com/office/powerpoint/2010/main" val="9423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FAE7-2191-03F6-FD0E-EF563515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8033"/>
            <a:ext cx="5769131" cy="81470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b">
            <a:normAutofit fontScale="90000"/>
          </a:bodyPr>
          <a:lstStyle/>
          <a:p>
            <a:pPr algn="l"/>
            <a:r>
              <a:rPr lang="en-GB" sz="5400" dirty="0">
                <a:solidFill>
                  <a:schemeClr val="tx2"/>
                </a:solidFill>
                <a:latin typeface="+mn-lt"/>
              </a:rPr>
              <a:t>CONCLUSION</a:t>
            </a:r>
            <a:endParaRPr lang="en-DE" sz="5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47CF-0CD7-9EF3-F8E5-02C7B2C8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1884785"/>
            <a:ext cx="9157882" cy="4114800"/>
          </a:xfrm>
        </p:spPr>
        <p:txBody>
          <a:bodyPr anchor="t">
            <a:noAutofit/>
          </a:bodyPr>
          <a:lstStyle/>
          <a:p>
            <a:pPr algn="l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50% of the patients have heart disease, with majority of male.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of the patients have ASY chest pain.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Heart disease prediction helps in management of   cardiovascular diseases and prevent life threatening conditions.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model and Random forest model have the highest accuracy of </a:t>
            </a:r>
            <a:r>
              <a:rPr lang="en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0.8</a:t>
            </a:r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6 with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f1_score of 0.86 and are the preferred model for this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E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6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E07463F-75C5-6415-3282-364FD8C4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E94F6-9A09-4D46-2467-1CF3CD175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THANK YOU</a:t>
            </a:r>
            <a:endParaRPr lang="en-DE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05F9-FF6D-5D70-FD41-1730BDBA7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648200"/>
            <a:ext cx="9163757" cy="1371600"/>
          </a:xfrm>
        </p:spPr>
        <p:txBody>
          <a:bodyPr anchor="ctr">
            <a:norm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Offor Amarachi</a:t>
            </a:r>
          </a:p>
          <a:p>
            <a:r>
              <a:rPr lang="en-GB" sz="1200" dirty="0">
                <a:solidFill>
                  <a:schemeClr val="tx2"/>
                </a:solidFill>
              </a:rPr>
              <a:t>Data Analytics</a:t>
            </a:r>
            <a:endParaRPr lang="en-DE" sz="12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1C0767D-367B-7B35-B153-4B5C27A4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4985778-3D4F-0E7E-19A6-8208A4B8D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B1765-2A9E-6C8A-660D-70C5C2E7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FC78-10BD-00F7-6CE4-310E2072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352302"/>
            <a:ext cx="5948831" cy="5061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AIMS AND OBJECTIVES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MATERIALS AND 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RESULT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CONCLUSION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3930571-BF2F-030F-8F42-0872D9EF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56534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5D2987-8B36-48C2-AF85-0DA7C8830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855696"/>
              </p:ext>
            </p:extLst>
          </p:nvPr>
        </p:nvGraphicFramePr>
        <p:xfrm>
          <a:off x="838200" y="318472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DB8A9-F9B8-4B9A-A279-C9B0069D4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83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1A03829-39C6-E8F2-993C-E0E141FDB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310BB64-68BF-7BF9-714D-EE2C23D3E2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9881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0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A894B4-C3B6-01BD-ACAB-1C57766F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2.0 AIMS AND OBJECTIVES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5E46-7778-CC74-A12D-9113413A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708" y="1266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/>
              <a:t>Attributes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/>
              <a:t>Visualization and statistical test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/>
              <a:t>Machine learning model and prediction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071B2A12-B007-618B-1783-3759D431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9881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AEE8B3-D510-4066-9A80-F7E57CE7E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578179"/>
              </p:ext>
            </p:extLst>
          </p:nvPr>
        </p:nvGraphicFramePr>
        <p:xfrm>
          <a:off x="1608160" y="588024"/>
          <a:ext cx="8975680" cy="1278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6067B-38B5-4230-985A-74DD37F05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159" y="2162174"/>
            <a:ext cx="8975681" cy="4295775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67F79ED-1047-DE81-D2AC-AF15819D5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42409F-74B3-4F18-B98B-EC60B39B3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167103"/>
              </p:ext>
            </p:extLst>
          </p:nvPr>
        </p:nvGraphicFramePr>
        <p:xfrm>
          <a:off x="867746" y="365125"/>
          <a:ext cx="10486053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DB47A15-026E-405B-A0AB-0F4667C48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3156"/>
              </p:ext>
            </p:extLst>
          </p:nvPr>
        </p:nvGraphicFramePr>
        <p:xfrm>
          <a:off x="838200" y="2771192"/>
          <a:ext cx="10515600" cy="3405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90AE56F-B282-7292-5663-4B42BD7C7A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5F8F62-9D47-5EF6-0C6D-0CDFB4716A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205" y="4732636"/>
            <a:ext cx="1532238" cy="129604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4C475E3-A877-7194-3DD5-B829243D0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07" y="4732635"/>
            <a:ext cx="1770749" cy="1296043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F899EE-11B2-CFCB-5612-4E6BFD51FD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4739525"/>
            <a:ext cx="2019300" cy="1289155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F9BB0C5-1C09-7472-6949-25148707D2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44" y="4739525"/>
            <a:ext cx="1983906" cy="12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9E8B-19C3-3CEF-ADFA-A075037E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6612"/>
            <a:ext cx="8772525" cy="849086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4.0 RESULT (VISUALIZATION)</a:t>
            </a:r>
            <a:endParaRPr lang="en-DE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1A243-577E-DA9E-FE97-3CCE1BE63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3600"/>
            <a:ext cx="9144000" cy="4431974"/>
          </a:xfrm>
        </p:spPr>
        <p:txBody>
          <a:bodyPr/>
          <a:lstStyle/>
          <a:p>
            <a:endParaRPr lang="en-DE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811A4DC-E21E-1570-700E-6DD57AAE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1744957"/>
            <a:ext cx="4273421" cy="492643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B8202A6-F25D-7533-E14D-38FD05C6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32722"/>
            <a:ext cx="542925" cy="523875"/>
          </a:xfrm>
          <a:prstGeom prst="rect">
            <a:avLst/>
          </a:prstGeom>
        </p:spPr>
      </p:pic>
      <p:pic>
        <p:nvPicPr>
          <p:cNvPr id="6" name="Picture 5" descr="A picture containing Teams&#10;&#10;Description automatically generated">
            <a:extLst>
              <a:ext uri="{FF2B5EF4-FFF2-40B4-BE49-F238E27FC236}">
                <a16:creationId xmlns:a16="http://schemas.microsoft.com/office/drawing/2014/main" id="{ECE3F8E5-730D-80BE-09FC-927512404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39" y="1915331"/>
            <a:ext cx="6981436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E57D-11C0-4776-E3E0-B2D27C15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73423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4.0 VISUALIZATION</a:t>
            </a:r>
            <a:endParaRPr lang="en-DE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C374B0F-A223-3FC9-F954-91A9F62F6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56" y="2955965"/>
            <a:ext cx="5181600" cy="3902035"/>
          </a:xfrm>
        </p:spPr>
      </p:pic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A1F1E77-4827-0AED-DF1F-7C3F50602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" y="2955965"/>
            <a:ext cx="5181600" cy="3864244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31834D96-A441-96FD-84C3-C50192426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57" y="0"/>
            <a:ext cx="4313609" cy="28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5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F12A-4160-D8EE-99E8-24F8E940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0465"/>
            <a:ext cx="11058331" cy="3209731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90000"/>
          </a:bodyPr>
          <a:lstStyle/>
          <a:p>
            <a:r>
              <a:rPr lang="en-GB" sz="6700" dirty="0">
                <a:solidFill>
                  <a:srgbClr val="002060"/>
                </a:solidFill>
                <a:latin typeface="+mn-lt"/>
              </a:rPr>
              <a:t>STATISTICAL TEST</a:t>
            </a:r>
            <a:br>
              <a:rPr lang="en-GB" sz="6000" dirty="0">
                <a:solidFill>
                  <a:srgbClr val="002060"/>
                </a:solidFill>
              </a:rPr>
            </a:br>
            <a:br>
              <a:rPr lang="en-GB" dirty="0"/>
            </a:br>
            <a:r>
              <a:rPr lang="en-GB" dirty="0"/>
              <a:t>High Cholesterol vs Heart Disease</a:t>
            </a:r>
            <a:br>
              <a:rPr lang="en-GB" dirty="0"/>
            </a:br>
            <a:r>
              <a:rPr lang="en-GB" dirty="0"/>
              <a:t>…Cholesterol level above 240mm/Hg could cause heart disease.</a:t>
            </a:r>
            <a:br>
              <a:rPr lang="en-GB" dirty="0"/>
            </a:br>
            <a:r>
              <a:rPr lang="en-GB" dirty="0"/>
              <a:t>                    </a:t>
            </a:r>
            <a:br>
              <a:rPr lang="en-GB" dirty="0"/>
            </a:br>
            <a:r>
              <a:rPr lang="en-GB" dirty="0">
                <a:solidFill>
                  <a:srgbClr val="7030A0"/>
                </a:solidFill>
              </a:rPr>
              <a:t>Chi-Square test</a:t>
            </a:r>
            <a:endParaRPr lang="en-DE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AFC1FF-8BD1-A09D-B6FC-54FB8B6CA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7452"/>
              </p:ext>
            </p:extLst>
          </p:nvPr>
        </p:nvGraphicFramePr>
        <p:xfrm>
          <a:off x="961053" y="4301412"/>
          <a:ext cx="8210939" cy="239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583">
                  <a:extLst>
                    <a:ext uri="{9D8B030D-6E8A-4147-A177-3AD203B41FA5}">
                      <a16:colId xmlns:a16="http://schemas.microsoft.com/office/drawing/2014/main" val="659742162"/>
                    </a:ext>
                  </a:extLst>
                </a:gridCol>
                <a:gridCol w="4075356">
                  <a:extLst>
                    <a:ext uri="{9D8B030D-6E8A-4147-A177-3AD203B41FA5}">
                      <a16:colId xmlns:a16="http://schemas.microsoft.com/office/drawing/2014/main" val="2904167081"/>
                    </a:ext>
                  </a:extLst>
                </a:gridCol>
              </a:tblGrid>
              <a:tr h="7993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chi2 stat</a:t>
                      </a:r>
                      <a:endParaRPr lang="en-DE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45.209757970658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69261"/>
                  </a:ext>
                </a:extLst>
              </a:tr>
              <a:tr h="799324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1.770208618261378e-11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4557"/>
                  </a:ext>
                </a:extLst>
              </a:tr>
              <a:tr h="799324"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1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Office Theme</vt:lpstr>
      <vt:lpstr>Heart Disease Analysis and Prediction.</vt:lpstr>
      <vt:lpstr>CONTENT</vt:lpstr>
      <vt:lpstr>PowerPoint Presentation</vt:lpstr>
      <vt:lpstr>2.0 AIMS AND OBJECTIVES </vt:lpstr>
      <vt:lpstr>PowerPoint Presentation</vt:lpstr>
      <vt:lpstr>PowerPoint Presentation</vt:lpstr>
      <vt:lpstr>4.0 RESULT (VISUALIZATION)</vt:lpstr>
      <vt:lpstr>4.0 VISUALIZATION</vt:lpstr>
      <vt:lpstr>STATISTICAL TEST  High Cholesterol vs Heart Disease …Cholesterol level above 240mm/Hg could cause heart disease.                      Chi-Square test</vt:lpstr>
      <vt:lpstr>MACHINE LEARNING MODELLING</vt:lpstr>
      <vt:lpstr>CONCLUSION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Used To Predict  Heart Disease.</dc:title>
  <dc:creator>Amarachi Offor</dc:creator>
  <cp:lastModifiedBy>Amarachi Offor</cp:lastModifiedBy>
  <cp:revision>20</cp:revision>
  <dcterms:created xsi:type="dcterms:W3CDTF">2022-04-03T21:53:08Z</dcterms:created>
  <dcterms:modified xsi:type="dcterms:W3CDTF">2022-06-02T16:52:57Z</dcterms:modified>
</cp:coreProperties>
</file>